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99" r:id="rId7"/>
    <p:sldId id="297" r:id="rId8"/>
    <p:sldId id="300" r:id="rId9"/>
    <p:sldId id="262" r:id="rId10"/>
    <p:sldId id="263" r:id="rId11"/>
    <p:sldId id="264" r:id="rId12"/>
    <p:sldId id="265" r:id="rId13"/>
    <p:sldId id="266" r:id="rId14"/>
    <p:sldId id="290" r:id="rId15"/>
    <p:sldId id="291" r:id="rId16"/>
    <p:sldId id="292" r:id="rId17"/>
    <p:sldId id="293" r:id="rId18"/>
    <p:sldId id="294" r:id="rId19"/>
    <p:sldId id="295" r:id="rId20"/>
    <p:sldId id="286" r:id="rId21"/>
    <p:sldId id="289" r:id="rId22"/>
    <p:sldId id="296" r:id="rId23"/>
    <p:sldId id="288"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Exo 2" panose="020B0604020202020204" charset="0"/>
      <p:regular r:id="rId30"/>
      <p:bold r:id="rId31"/>
      <p:italic r:id="rId32"/>
      <p:boldItalic r:id="rId33"/>
    </p:embeddedFont>
    <p:embeddedFont>
      <p:font typeface="Josefin Slab Thin" pitchFamily="2" charset="0"/>
      <p:regular r:id="rId34"/>
      <p:italic r:id="rId35"/>
    </p:embeddedFont>
    <p:embeddedFont>
      <p:font typeface="Roboto Condensed Light"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1" roundtripDataSignature="AMtx7miq8YOUQZ0xrOL4tko7pGX3D7IhR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FCEE"/>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CA6AB5-4E09-494D-852D-C13141781720}" v="614" dt="2022-02-25T07:20:58.9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514" autoAdjust="0"/>
  </p:normalViewPr>
  <p:slideViewPr>
    <p:cSldViewPr>
      <p:cViewPr>
        <p:scale>
          <a:sx n="59" d="100"/>
          <a:sy n="59" d="100"/>
        </p:scale>
        <p:origin x="186" y="-1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56" Type="http://schemas.microsoft.com/office/2015/10/relationships/revisionInfo" Target="revisionInfo.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5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08653734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6" name="Google Shape;456;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3" name="Google Shape;1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dirty="0">
                <a:solidFill>
                  <a:srgbClr val="000000"/>
                </a:solidFill>
                <a:effectLst/>
                <a:latin typeface="Arial"/>
              </a:rPr>
              <a:t>commercial applications, embedded systems, websites, contracted software - need to suitable representatives to provide the voice of the user throughout the development life cycle</a:t>
            </a:r>
          </a:p>
          <a:p>
            <a:pPr rtl="0" fontAlgn="base"/>
            <a:r>
              <a:rPr lang="en-US" sz="1100" b="0" i="0" u="none" strike="noStrike" dirty="0">
                <a:solidFill>
                  <a:srgbClr val="000000"/>
                </a:solidFill>
                <a:effectLst/>
                <a:latin typeface="Arial"/>
              </a:rPr>
              <a:t>Each user class needs someone to speak for it</a:t>
            </a:r>
          </a:p>
          <a:p>
            <a:pPr rtl="0" fontAlgn="base"/>
            <a:r>
              <a:rPr lang="en-US" sz="1100" b="0" i="0" u="none" strike="noStrike" dirty="0">
                <a:solidFill>
                  <a:srgbClr val="000000"/>
                </a:solidFill>
                <a:effectLst/>
                <a:latin typeface="Arial"/>
              </a:rPr>
              <a:t>Although having intervening layers between the user and the developer increase the chance of miscommunication and delay transmission, some of these intervening layers add value, though, as when a skilled BA works with users or other participants to collect, evaluate, refine, and organize their input.</a:t>
            </a:r>
          </a:p>
          <a:p>
            <a:pPr marL="0" lvl="0" indent="0" algn="l" rtl="0">
              <a:lnSpc>
                <a:spcPct val="100000"/>
              </a:lnSpc>
              <a:spcBef>
                <a:spcPts val="0"/>
              </a:spcBef>
              <a:spcAft>
                <a:spcPts val="0"/>
              </a:spcAft>
              <a:buSzPts val="1100"/>
              <a:buNone/>
            </a:pPr>
            <a:endParaRPr sz="1100" dirty="0"/>
          </a:p>
        </p:txBody>
      </p:sp>
    </p:spTree>
    <p:extLst>
      <p:ext uri="{BB962C8B-B14F-4D97-AF65-F5344CB8AC3E}">
        <p14:creationId xmlns:p14="http://schemas.microsoft.com/office/powerpoint/2010/main" val="1969186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rtl="0" fontAlgn="base"/>
            <a:r>
              <a:rPr lang="en-US" sz="1100" b="0" i="0" u="none" strike="noStrike" dirty="0">
                <a:solidFill>
                  <a:srgbClr val="000000"/>
                </a:solidFill>
                <a:effectLst/>
                <a:latin typeface="Arial"/>
              </a:rPr>
              <a:t>commercial applications, embedded systems, websites, contracted software - need to suitable representatives to provide the voice of the user throughout the development life cycle</a:t>
            </a:r>
          </a:p>
          <a:p>
            <a:pPr rtl="0" fontAlgn="base"/>
            <a:r>
              <a:rPr lang="en-US" sz="1100" b="0" i="0" u="none" strike="noStrike" dirty="0">
                <a:solidFill>
                  <a:srgbClr val="000000"/>
                </a:solidFill>
                <a:effectLst/>
                <a:latin typeface="Arial"/>
              </a:rPr>
              <a:t>Each user class needs someone to speak for it</a:t>
            </a:r>
          </a:p>
          <a:p>
            <a:pPr rtl="0" fontAlgn="base"/>
            <a:r>
              <a:rPr lang="en-US" sz="1100" b="0" i="0" u="none" strike="noStrike" dirty="0">
                <a:solidFill>
                  <a:srgbClr val="000000"/>
                </a:solidFill>
                <a:effectLst/>
                <a:latin typeface="Arial"/>
              </a:rPr>
              <a:t>Although having intervening layers between the user and the developer increase the chance of miscommunication and delay transmission, some of these intervening layers add value, though, as when a skilled BA works with users or other participants to collect, evaluate, refine, and organize their input.</a:t>
            </a:r>
          </a:p>
          <a:p>
            <a:pPr marL="0" lvl="0" indent="0" algn="l" rtl="0">
              <a:lnSpc>
                <a:spcPct val="100000"/>
              </a:lnSpc>
              <a:spcBef>
                <a:spcPts val="0"/>
              </a:spcBef>
              <a:spcAft>
                <a:spcPts val="0"/>
              </a:spcAft>
              <a:buSzPts val="1100"/>
              <a:buNone/>
            </a:pPr>
            <a:endParaRPr sz="11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7" name="Google Shape;24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hree Columns">
  <p:cSld name="CUSTOM_24">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35"/>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
        <p:nvSpPr>
          <p:cNvPr id="11" name="Google Shape;11;p35"/>
          <p:cNvSpPr txBox="1">
            <a:spLocks noGrp="1"/>
          </p:cNvSpPr>
          <p:nvPr>
            <p:ph type="ctrTitle" idx="2"/>
          </p:nvPr>
        </p:nvSpPr>
        <p:spPr>
          <a:xfrm>
            <a:off x="561600" y="2804713"/>
            <a:ext cx="26736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800"/>
              <a:buNone/>
              <a:defRPr sz="18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12" name="Google Shape;12;p35"/>
          <p:cNvSpPr txBox="1">
            <a:spLocks noGrp="1"/>
          </p:cNvSpPr>
          <p:nvPr>
            <p:ph type="subTitle" idx="1"/>
          </p:nvPr>
        </p:nvSpPr>
        <p:spPr>
          <a:xfrm>
            <a:off x="872450" y="3090475"/>
            <a:ext cx="20520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3" name="Google Shape;13;p35"/>
          <p:cNvSpPr txBox="1">
            <a:spLocks noGrp="1"/>
          </p:cNvSpPr>
          <p:nvPr>
            <p:ph type="ctrTitle" idx="3"/>
          </p:nvPr>
        </p:nvSpPr>
        <p:spPr>
          <a:xfrm>
            <a:off x="3235200" y="2804713"/>
            <a:ext cx="26736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800"/>
              <a:buNone/>
              <a:defRPr sz="1800">
                <a:latin typeface="Calibri"/>
                <a:ea typeface="Calibri"/>
                <a:cs typeface="Calibri"/>
                <a:sym typeface="Calibri"/>
              </a:defRPr>
            </a:lvl1pPr>
            <a:lvl2pPr lvl="1" algn="l">
              <a:lnSpc>
                <a:spcPct val="100000"/>
              </a:lnSpc>
              <a:spcBef>
                <a:spcPts val="0"/>
              </a:spcBef>
              <a:spcAft>
                <a:spcPts val="0"/>
              </a:spcAft>
              <a:buClr>
                <a:schemeClr val="accent6"/>
              </a:buClr>
              <a:buSzPts val="1800"/>
              <a:buNone/>
              <a:defRPr sz="1800">
                <a:solidFill>
                  <a:schemeClr val="accent6"/>
                </a:solidFill>
              </a:defRPr>
            </a:lvl2pPr>
            <a:lvl3pPr lvl="2" algn="l">
              <a:lnSpc>
                <a:spcPct val="100000"/>
              </a:lnSpc>
              <a:spcBef>
                <a:spcPts val="0"/>
              </a:spcBef>
              <a:spcAft>
                <a:spcPts val="0"/>
              </a:spcAft>
              <a:buClr>
                <a:schemeClr val="accent6"/>
              </a:buClr>
              <a:buSzPts val="1800"/>
              <a:buNone/>
              <a:defRPr sz="1800">
                <a:solidFill>
                  <a:schemeClr val="accent6"/>
                </a:solidFill>
              </a:defRPr>
            </a:lvl3pPr>
            <a:lvl4pPr lvl="3" algn="l">
              <a:lnSpc>
                <a:spcPct val="100000"/>
              </a:lnSpc>
              <a:spcBef>
                <a:spcPts val="0"/>
              </a:spcBef>
              <a:spcAft>
                <a:spcPts val="0"/>
              </a:spcAft>
              <a:buClr>
                <a:schemeClr val="accent6"/>
              </a:buClr>
              <a:buSzPts val="1800"/>
              <a:buNone/>
              <a:defRPr sz="1800">
                <a:solidFill>
                  <a:schemeClr val="accent6"/>
                </a:solidFill>
              </a:defRPr>
            </a:lvl4pPr>
            <a:lvl5pPr lvl="4" algn="l">
              <a:lnSpc>
                <a:spcPct val="100000"/>
              </a:lnSpc>
              <a:spcBef>
                <a:spcPts val="0"/>
              </a:spcBef>
              <a:spcAft>
                <a:spcPts val="0"/>
              </a:spcAft>
              <a:buClr>
                <a:schemeClr val="accent6"/>
              </a:buClr>
              <a:buSzPts val="1800"/>
              <a:buNone/>
              <a:defRPr sz="1800">
                <a:solidFill>
                  <a:schemeClr val="accent6"/>
                </a:solidFill>
              </a:defRPr>
            </a:lvl5pPr>
            <a:lvl6pPr lvl="5" algn="l">
              <a:lnSpc>
                <a:spcPct val="100000"/>
              </a:lnSpc>
              <a:spcBef>
                <a:spcPts val="0"/>
              </a:spcBef>
              <a:spcAft>
                <a:spcPts val="0"/>
              </a:spcAft>
              <a:buClr>
                <a:schemeClr val="accent6"/>
              </a:buClr>
              <a:buSzPts val="1800"/>
              <a:buNone/>
              <a:defRPr sz="1800">
                <a:solidFill>
                  <a:schemeClr val="accent6"/>
                </a:solidFill>
              </a:defRPr>
            </a:lvl6pPr>
            <a:lvl7pPr lvl="6" algn="l">
              <a:lnSpc>
                <a:spcPct val="100000"/>
              </a:lnSpc>
              <a:spcBef>
                <a:spcPts val="0"/>
              </a:spcBef>
              <a:spcAft>
                <a:spcPts val="0"/>
              </a:spcAft>
              <a:buClr>
                <a:schemeClr val="accent6"/>
              </a:buClr>
              <a:buSzPts val="1800"/>
              <a:buNone/>
              <a:defRPr sz="1800">
                <a:solidFill>
                  <a:schemeClr val="accent6"/>
                </a:solidFill>
              </a:defRPr>
            </a:lvl7pPr>
            <a:lvl8pPr lvl="7" algn="l">
              <a:lnSpc>
                <a:spcPct val="100000"/>
              </a:lnSpc>
              <a:spcBef>
                <a:spcPts val="0"/>
              </a:spcBef>
              <a:spcAft>
                <a:spcPts val="0"/>
              </a:spcAft>
              <a:buClr>
                <a:schemeClr val="accent6"/>
              </a:buClr>
              <a:buSzPts val="1800"/>
              <a:buNone/>
              <a:defRPr sz="1800">
                <a:solidFill>
                  <a:schemeClr val="accent6"/>
                </a:solidFill>
              </a:defRPr>
            </a:lvl8pPr>
            <a:lvl9pPr lvl="8" algn="l">
              <a:lnSpc>
                <a:spcPct val="100000"/>
              </a:lnSpc>
              <a:spcBef>
                <a:spcPts val="0"/>
              </a:spcBef>
              <a:spcAft>
                <a:spcPts val="0"/>
              </a:spcAft>
              <a:buClr>
                <a:schemeClr val="accent6"/>
              </a:buClr>
              <a:buSzPts val="1800"/>
              <a:buNone/>
              <a:defRPr sz="1800">
                <a:solidFill>
                  <a:schemeClr val="accent6"/>
                </a:solidFill>
              </a:defRPr>
            </a:lvl9pPr>
          </a:lstStyle>
          <a:p>
            <a:endParaRPr/>
          </a:p>
        </p:txBody>
      </p:sp>
      <p:sp>
        <p:nvSpPr>
          <p:cNvPr id="14" name="Google Shape;14;p35"/>
          <p:cNvSpPr txBox="1">
            <a:spLocks noGrp="1"/>
          </p:cNvSpPr>
          <p:nvPr>
            <p:ph type="subTitle" idx="4"/>
          </p:nvPr>
        </p:nvSpPr>
        <p:spPr>
          <a:xfrm>
            <a:off x="3462900" y="2036750"/>
            <a:ext cx="2218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1100"/>
              <a:buNone/>
              <a:defRPr sz="11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100"/>
              <a:buNone/>
              <a:defRPr sz="1100">
                <a:solidFill>
                  <a:schemeClr val="dk2"/>
                </a:solidFill>
              </a:defRPr>
            </a:lvl2pPr>
            <a:lvl3pPr lvl="2" algn="l">
              <a:lnSpc>
                <a:spcPct val="100000"/>
              </a:lnSpc>
              <a:spcBef>
                <a:spcPts val="0"/>
              </a:spcBef>
              <a:spcAft>
                <a:spcPts val="0"/>
              </a:spcAft>
              <a:buClr>
                <a:schemeClr val="dk2"/>
              </a:buClr>
              <a:buSzPts val="1100"/>
              <a:buNone/>
              <a:defRPr sz="1100">
                <a:solidFill>
                  <a:schemeClr val="dk2"/>
                </a:solidFill>
              </a:defRPr>
            </a:lvl3pPr>
            <a:lvl4pPr lvl="3" algn="l">
              <a:lnSpc>
                <a:spcPct val="100000"/>
              </a:lnSpc>
              <a:spcBef>
                <a:spcPts val="0"/>
              </a:spcBef>
              <a:spcAft>
                <a:spcPts val="0"/>
              </a:spcAft>
              <a:buClr>
                <a:schemeClr val="dk2"/>
              </a:buClr>
              <a:buSzPts val="1100"/>
              <a:buNone/>
              <a:defRPr sz="1100">
                <a:solidFill>
                  <a:schemeClr val="dk2"/>
                </a:solidFill>
              </a:defRPr>
            </a:lvl4pPr>
            <a:lvl5pPr lvl="4" algn="l">
              <a:lnSpc>
                <a:spcPct val="100000"/>
              </a:lnSpc>
              <a:spcBef>
                <a:spcPts val="0"/>
              </a:spcBef>
              <a:spcAft>
                <a:spcPts val="0"/>
              </a:spcAft>
              <a:buClr>
                <a:schemeClr val="dk2"/>
              </a:buClr>
              <a:buSzPts val="1100"/>
              <a:buNone/>
              <a:defRPr sz="1100">
                <a:solidFill>
                  <a:schemeClr val="dk2"/>
                </a:solidFill>
              </a:defRPr>
            </a:lvl5pPr>
            <a:lvl6pPr lvl="5" algn="l">
              <a:lnSpc>
                <a:spcPct val="100000"/>
              </a:lnSpc>
              <a:spcBef>
                <a:spcPts val="0"/>
              </a:spcBef>
              <a:spcAft>
                <a:spcPts val="0"/>
              </a:spcAft>
              <a:buClr>
                <a:schemeClr val="dk2"/>
              </a:buClr>
              <a:buSzPts val="1100"/>
              <a:buNone/>
              <a:defRPr sz="1100">
                <a:solidFill>
                  <a:schemeClr val="dk2"/>
                </a:solidFill>
              </a:defRPr>
            </a:lvl6pPr>
            <a:lvl7pPr lvl="6" algn="l">
              <a:lnSpc>
                <a:spcPct val="100000"/>
              </a:lnSpc>
              <a:spcBef>
                <a:spcPts val="0"/>
              </a:spcBef>
              <a:spcAft>
                <a:spcPts val="0"/>
              </a:spcAft>
              <a:buClr>
                <a:schemeClr val="dk2"/>
              </a:buClr>
              <a:buSzPts val="1100"/>
              <a:buNone/>
              <a:defRPr sz="1100">
                <a:solidFill>
                  <a:schemeClr val="dk2"/>
                </a:solidFill>
              </a:defRPr>
            </a:lvl7pPr>
            <a:lvl8pPr lvl="7" algn="l">
              <a:lnSpc>
                <a:spcPct val="100000"/>
              </a:lnSpc>
              <a:spcBef>
                <a:spcPts val="0"/>
              </a:spcBef>
              <a:spcAft>
                <a:spcPts val="0"/>
              </a:spcAft>
              <a:buClr>
                <a:schemeClr val="dk2"/>
              </a:buClr>
              <a:buSzPts val="1100"/>
              <a:buNone/>
              <a:defRPr sz="1100">
                <a:solidFill>
                  <a:schemeClr val="dk2"/>
                </a:solidFill>
              </a:defRPr>
            </a:lvl8pPr>
            <a:lvl9pPr lvl="8" algn="l">
              <a:lnSpc>
                <a:spcPct val="100000"/>
              </a:lnSpc>
              <a:spcBef>
                <a:spcPts val="0"/>
              </a:spcBef>
              <a:spcAft>
                <a:spcPts val="0"/>
              </a:spcAft>
              <a:buClr>
                <a:schemeClr val="dk2"/>
              </a:buClr>
              <a:buSzPts val="1100"/>
              <a:buNone/>
              <a:defRPr sz="1100">
                <a:solidFill>
                  <a:schemeClr val="dk2"/>
                </a:solidFill>
              </a:defRPr>
            </a:lvl9pPr>
          </a:lstStyle>
          <a:p>
            <a:endParaRPr/>
          </a:p>
        </p:txBody>
      </p:sp>
      <p:sp>
        <p:nvSpPr>
          <p:cNvPr id="15" name="Google Shape;15;p35"/>
          <p:cNvSpPr txBox="1">
            <a:spLocks noGrp="1"/>
          </p:cNvSpPr>
          <p:nvPr>
            <p:ph type="ctrTitle" idx="5"/>
          </p:nvPr>
        </p:nvSpPr>
        <p:spPr>
          <a:xfrm>
            <a:off x="5908800" y="2804713"/>
            <a:ext cx="26736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800"/>
              <a:buNone/>
              <a:defRPr sz="18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16" name="Google Shape;16;p35"/>
          <p:cNvSpPr txBox="1">
            <a:spLocks noGrp="1"/>
          </p:cNvSpPr>
          <p:nvPr>
            <p:ph type="subTitle" idx="6"/>
          </p:nvPr>
        </p:nvSpPr>
        <p:spPr>
          <a:xfrm>
            <a:off x="6136500" y="3090475"/>
            <a:ext cx="2218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7" name="Google Shape;17;p35"/>
          <p:cNvSpPr txBox="1"/>
          <p:nvPr/>
        </p:nvSpPr>
        <p:spPr>
          <a:xfrm>
            <a:off x="5516880" y="4506595"/>
            <a:ext cx="3514090" cy="510540"/>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None/>
            </a:pPr>
            <a:r>
              <a:rPr lang="en-US" sz="1050" b="0" i="1" u="none" strike="noStrike" cap="none">
                <a:solidFill>
                  <a:schemeClr val="lt2"/>
                </a:solidFill>
                <a:latin typeface="Calibri"/>
                <a:ea typeface="Calibri"/>
                <a:cs typeface="Calibri"/>
                <a:sym typeface="Calibri"/>
              </a:rPr>
              <a:t>Version 22.02</a:t>
            </a:r>
            <a:endParaRPr sz="1050" b="0" i="1" u="none" strike="noStrike" cap="none">
              <a:solidFill>
                <a:schemeClr val="lt2"/>
              </a:solidFill>
              <a:latin typeface="Calibri"/>
              <a:ea typeface="Calibri"/>
              <a:cs typeface="Calibri"/>
              <a:sym typeface="Calibri"/>
            </a:endParaRPr>
          </a:p>
          <a:p>
            <a:pPr marL="0" marR="0" lvl="0" indent="0" algn="r" rtl="0">
              <a:lnSpc>
                <a:spcPct val="130000"/>
              </a:lnSpc>
              <a:spcBef>
                <a:spcPts val="0"/>
              </a:spcBef>
              <a:spcAft>
                <a:spcPts val="0"/>
              </a:spcAft>
              <a:buNone/>
            </a:pPr>
            <a:r>
              <a:rPr lang="en-US" sz="1050" b="0" i="1" u="none" strike="noStrike" cap="none">
                <a:solidFill>
                  <a:schemeClr val="lt2"/>
                </a:solidFill>
                <a:latin typeface="Calibri"/>
                <a:ea typeface="Calibri"/>
                <a:cs typeface="Calibri"/>
                <a:sym typeface="Calibri"/>
              </a:rPr>
              <a:t>2022 - SWR302-  Group 1 - FPT University</a:t>
            </a:r>
            <a:endParaRPr sz="1050" b="0" i="1" u="none" strike="noStrike" cap="none">
              <a:solidFill>
                <a:schemeClr val="lt2"/>
              </a:solidFill>
              <a:latin typeface="Calibri"/>
              <a:ea typeface="Calibri"/>
              <a:cs typeface="Calibri"/>
              <a:sym typeface="Calibri"/>
            </a:endParaRPr>
          </a:p>
        </p:txBody>
      </p:sp>
      <p:grpSp>
        <p:nvGrpSpPr>
          <p:cNvPr id="18" name="Google Shape;18;p35"/>
          <p:cNvGrpSpPr/>
          <p:nvPr/>
        </p:nvGrpSpPr>
        <p:grpSpPr>
          <a:xfrm>
            <a:off x="195580" y="12065"/>
            <a:ext cx="1367679" cy="752364"/>
            <a:chOff x="184" y="-60"/>
            <a:chExt cx="2609" cy="1435"/>
          </a:xfrm>
        </p:grpSpPr>
        <p:grpSp>
          <p:nvGrpSpPr>
            <p:cNvPr id="19" name="Google Shape;19;p35"/>
            <p:cNvGrpSpPr/>
            <p:nvPr/>
          </p:nvGrpSpPr>
          <p:grpSpPr>
            <a:xfrm>
              <a:off x="740" y="365"/>
              <a:ext cx="753" cy="216"/>
              <a:chOff x="740" y="365"/>
              <a:chExt cx="753" cy="216"/>
            </a:xfrm>
          </p:grpSpPr>
          <p:sp>
            <p:nvSpPr>
              <p:cNvPr id="20" name="Google Shape;20;p35"/>
              <p:cNvSpPr/>
              <p:nvPr/>
            </p:nvSpPr>
            <p:spPr>
              <a:xfrm>
                <a:off x="740" y="365"/>
                <a:ext cx="212" cy="213"/>
              </a:xfrm>
              <a:prstGeom prst="parallelogram">
                <a:avLst>
                  <a:gd name="adj" fmla="val 25000"/>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 name="Google Shape;21;p35"/>
              <p:cNvSpPr/>
              <p:nvPr/>
            </p:nvSpPr>
            <p:spPr>
              <a:xfrm>
                <a:off x="992" y="365"/>
                <a:ext cx="230" cy="213"/>
              </a:xfrm>
              <a:prstGeom prst="parallelogram">
                <a:avLst>
                  <a:gd name="adj" fmla="val 25000"/>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 name="Google Shape;22;p35"/>
              <p:cNvSpPr/>
              <p:nvPr/>
            </p:nvSpPr>
            <p:spPr>
              <a:xfrm>
                <a:off x="1245" y="368"/>
                <a:ext cx="248" cy="213"/>
              </a:xfrm>
              <a:prstGeom prst="parallelogram">
                <a:avLst>
                  <a:gd name="adj" fmla="val 25000"/>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pic>
          <p:nvPicPr>
            <p:cNvPr id="23" name="Google Shape;23;p35"/>
            <p:cNvPicPr preferRelativeResize="0"/>
            <p:nvPr/>
          </p:nvPicPr>
          <p:blipFill rotWithShape="1">
            <a:blip r:embed="rId3">
              <a:alphaModFix/>
            </a:blip>
            <a:srcRect/>
            <a:stretch/>
          </p:blipFill>
          <p:spPr>
            <a:xfrm>
              <a:off x="184" y="-60"/>
              <a:ext cx="2609" cy="1435"/>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47"/>
          <p:cNvSpPr txBox="1">
            <a:spLocks noGrp="1"/>
          </p:cNvSpPr>
          <p:nvPr>
            <p:ph type="ctrTitle"/>
          </p:nvPr>
        </p:nvSpPr>
        <p:spPr>
          <a:xfrm>
            <a:off x="3385875" y="2098650"/>
            <a:ext cx="2372400" cy="94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600"/>
              <a:buNone/>
              <a:defRPr sz="30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800"/>
              <a:buNone/>
              <a:defRPr sz="1800">
                <a:solidFill>
                  <a:schemeClr val="dk2"/>
                </a:solidFill>
              </a:defRPr>
            </a:lvl2pPr>
            <a:lvl3pPr lvl="2" algn="r">
              <a:lnSpc>
                <a:spcPct val="100000"/>
              </a:lnSpc>
              <a:spcBef>
                <a:spcPts val="0"/>
              </a:spcBef>
              <a:spcAft>
                <a:spcPts val="0"/>
              </a:spcAft>
              <a:buClr>
                <a:schemeClr val="dk2"/>
              </a:buClr>
              <a:buSzPts val="1800"/>
              <a:buNone/>
              <a:defRPr sz="1800">
                <a:solidFill>
                  <a:schemeClr val="dk2"/>
                </a:solidFill>
              </a:defRPr>
            </a:lvl3pPr>
            <a:lvl4pPr lvl="3" algn="r">
              <a:lnSpc>
                <a:spcPct val="100000"/>
              </a:lnSpc>
              <a:spcBef>
                <a:spcPts val="0"/>
              </a:spcBef>
              <a:spcAft>
                <a:spcPts val="0"/>
              </a:spcAft>
              <a:buClr>
                <a:schemeClr val="dk2"/>
              </a:buClr>
              <a:buSzPts val="1800"/>
              <a:buNone/>
              <a:defRPr sz="1800">
                <a:solidFill>
                  <a:schemeClr val="dk2"/>
                </a:solidFill>
              </a:defRPr>
            </a:lvl4pPr>
            <a:lvl5pPr lvl="4" algn="r">
              <a:lnSpc>
                <a:spcPct val="100000"/>
              </a:lnSpc>
              <a:spcBef>
                <a:spcPts val="0"/>
              </a:spcBef>
              <a:spcAft>
                <a:spcPts val="0"/>
              </a:spcAft>
              <a:buClr>
                <a:schemeClr val="dk2"/>
              </a:buClr>
              <a:buSzPts val="1800"/>
              <a:buNone/>
              <a:defRPr sz="1800">
                <a:solidFill>
                  <a:schemeClr val="dk2"/>
                </a:solidFill>
              </a:defRPr>
            </a:lvl5pPr>
            <a:lvl6pPr lvl="5" algn="r">
              <a:lnSpc>
                <a:spcPct val="100000"/>
              </a:lnSpc>
              <a:spcBef>
                <a:spcPts val="0"/>
              </a:spcBef>
              <a:spcAft>
                <a:spcPts val="0"/>
              </a:spcAft>
              <a:buClr>
                <a:schemeClr val="dk2"/>
              </a:buClr>
              <a:buSzPts val="1800"/>
              <a:buNone/>
              <a:defRPr sz="1800">
                <a:solidFill>
                  <a:schemeClr val="dk2"/>
                </a:solidFill>
              </a:defRPr>
            </a:lvl6pPr>
            <a:lvl7pPr lvl="6" algn="r">
              <a:lnSpc>
                <a:spcPct val="100000"/>
              </a:lnSpc>
              <a:spcBef>
                <a:spcPts val="0"/>
              </a:spcBef>
              <a:spcAft>
                <a:spcPts val="0"/>
              </a:spcAft>
              <a:buClr>
                <a:schemeClr val="dk2"/>
              </a:buClr>
              <a:buSzPts val="1800"/>
              <a:buNone/>
              <a:defRPr sz="1800">
                <a:solidFill>
                  <a:schemeClr val="dk2"/>
                </a:solidFill>
              </a:defRPr>
            </a:lvl7pPr>
            <a:lvl8pPr lvl="7" algn="r">
              <a:lnSpc>
                <a:spcPct val="100000"/>
              </a:lnSpc>
              <a:spcBef>
                <a:spcPts val="0"/>
              </a:spcBef>
              <a:spcAft>
                <a:spcPts val="0"/>
              </a:spcAft>
              <a:buClr>
                <a:schemeClr val="dk2"/>
              </a:buClr>
              <a:buSzPts val="1800"/>
              <a:buNone/>
              <a:defRPr sz="1800">
                <a:solidFill>
                  <a:schemeClr val="dk2"/>
                </a:solidFill>
              </a:defRPr>
            </a:lvl8pPr>
            <a:lvl9pPr lvl="8" algn="r">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78" name="Google Shape;78;p47"/>
          <p:cNvSpPr txBox="1">
            <a:spLocks noGrp="1"/>
          </p:cNvSpPr>
          <p:nvPr>
            <p:ph type="ctrTitle" idx="2"/>
          </p:nvPr>
        </p:nvSpPr>
        <p:spPr>
          <a:xfrm>
            <a:off x="390296" y="201653"/>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79" name="Google Shape;79;p47"/>
          <p:cNvSpPr txBox="1">
            <a:spLocks noGrp="1"/>
          </p:cNvSpPr>
          <p:nvPr>
            <p:ph type="subTitle" idx="1"/>
          </p:nvPr>
        </p:nvSpPr>
        <p:spPr>
          <a:xfrm>
            <a:off x="690446" y="656478"/>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a:endParaRPr/>
          </a:p>
        </p:txBody>
      </p:sp>
      <p:sp>
        <p:nvSpPr>
          <p:cNvPr id="80" name="Google Shape;80;p47"/>
          <p:cNvSpPr txBox="1">
            <a:spLocks noGrp="1"/>
          </p:cNvSpPr>
          <p:nvPr>
            <p:ph type="title" idx="3"/>
          </p:nvPr>
        </p:nvSpPr>
        <p:spPr>
          <a:xfrm>
            <a:off x="2118448" y="54444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1" name="Google Shape;81;p47"/>
          <p:cNvSpPr txBox="1">
            <a:spLocks noGrp="1"/>
          </p:cNvSpPr>
          <p:nvPr>
            <p:ph type="title" idx="4"/>
          </p:nvPr>
        </p:nvSpPr>
        <p:spPr>
          <a:xfrm>
            <a:off x="2105406" y="151580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2" name="Google Shape;82;p47"/>
          <p:cNvSpPr txBox="1">
            <a:spLocks noGrp="1"/>
          </p:cNvSpPr>
          <p:nvPr>
            <p:ph type="title" idx="5"/>
          </p:nvPr>
        </p:nvSpPr>
        <p:spPr>
          <a:xfrm>
            <a:off x="2105406" y="248716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3" name="Google Shape;83;p47"/>
          <p:cNvSpPr txBox="1">
            <a:spLocks noGrp="1"/>
          </p:cNvSpPr>
          <p:nvPr>
            <p:ph type="title" idx="6"/>
          </p:nvPr>
        </p:nvSpPr>
        <p:spPr>
          <a:xfrm>
            <a:off x="5922008" y="2092638"/>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4" name="Google Shape;84;p47"/>
          <p:cNvSpPr txBox="1">
            <a:spLocks noGrp="1"/>
          </p:cNvSpPr>
          <p:nvPr>
            <p:ph type="title" idx="7"/>
          </p:nvPr>
        </p:nvSpPr>
        <p:spPr>
          <a:xfrm>
            <a:off x="5922008" y="3112336"/>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5" name="Google Shape;85;p47"/>
          <p:cNvSpPr txBox="1">
            <a:spLocks noGrp="1"/>
          </p:cNvSpPr>
          <p:nvPr>
            <p:ph type="title" idx="8"/>
          </p:nvPr>
        </p:nvSpPr>
        <p:spPr>
          <a:xfrm>
            <a:off x="5922008" y="4132033"/>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4800"/>
              <a:buNone/>
              <a:defRPr sz="3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86" name="Google Shape;86;p47"/>
          <p:cNvSpPr txBox="1">
            <a:spLocks noGrp="1"/>
          </p:cNvSpPr>
          <p:nvPr>
            <p:ph type="ctrTitle" idx="9"/>
          </p:nvPr>
        </p:nvSpPr>
        <p:spPr>
          <a:xfrm>
            <a:off x="390296" y="1167854"/>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87" name="Google Shape;87;p47"/>
          <p:cNvSpPr txBox="1">
            <a:spLocks noGrp="1"/>
          </p:cNvSpPr>
          <p:nvPr>
            <p:ph type="subTitle" idx="13"/>
          </p:nvPr>
        </p:nvSpPr>
        <p:spPr>
          <a:xfrm>
            <a:off x="690446" y="1622677"/>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a:endParaRPr/>
          </a:p>
        </p:txBody>
      </p:sp>
      <p:sp>
        <p:nvSpPr>
          <p:cNvPr id="88" name="Google Shape;88;p47"/>
          <p:cNvSpPr txBox="1">
            <a:spLocks noGrp="1"/>
          </p:cNvSpPr>
          <p:nvPr>
            <p:ph type="ctrTitle" idx="14"/>
          </p:nvPr>
        </p:nvSpPr>
        <p:spPr>
          <a:xfrm>
            <a:off x="390296" y="2141336"/>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89" name="Google Shape;89;p47"/>
          <p:cNvSpPr txBox="1">
            <a:spLocks noGrp="1"/>
          </p:cNvSpPr>
          <p:nvPr>
            <p:ph type="subTitle" idx="15"/>
          </p:nvPr>
        </p:nvSpPr>
        <p:spPr>
          <a:xfrm>
            <a:off x="690446" y="2596156"/>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900"/>
              <a:buNone/>
              <a:defRPr sz="900">
                <a:solidFill>
                  <a:schemeClr val="lt2"/>
                </a:solidFill>
              </a:defRPr>
            </a:lvl2pPr>
            <a:lvl3pPr lvl="2" algn="r">
              <a:lnSpc>
                <a:spcPct val="100000"/>
              </a:lnSpc>
              <a:spcBef>
                <a:spcPts val="0"/>
              </a:spcBef>
              <a:spcAft>
                <a:spcPts val="0"/>
              </a:spcAft>
              <a:buClr>
                <a:schemeClr val="lt2"/>
              </a:buClr>
              <a:buSzPts val="900"/>
              <a:buNone/>
              <a:defRPr sz="900">
                <a:solidFill>
                  <a:schemeClr val="lt2"/>
                </a:solidFill>
              </a:defRPr>
            </a:lvl3pPr>
            <a:lvl4pPr lvl="3" algn="r">
              <a:lnSpc>
                <a:spcPct val="100000"/>
              </a:lnSpc>
              <a:spcBef>
                <a:spcPts val="0"/>
              </a:spcBef>
              <a:spcAft>
                <a:spcPts val="0"/>
              </a:spcAft>
              <a:buClr>
                <a:schemeClr val="lt2"/>
              </a:buClr>
              <a:buSzPts val="900"/>
              <a:buNone/>
              <a:defRPr sz="900">
                <a:solidFill>
                  <a:schemeClr val="lt2"/>
                </a:solidFill>
              </a:defRPr>
            </a:lvl4pPr>
            <a:lvl5pPr lvl="4" algn="r">
              <a:lnSpc>
                <a:spcPct val="100000"/>
              </a:lnSpc>
              <a:spcBef>
                <a:spcPts val="0"/>
              </a:spcBef>
              <a:spcAft>
                <a:spcPts val="0"/>
              </a:spcAft>
              <a:buClr>
                <a:schemeClr val="lt2"/>
              </a:buClr>
              <a:buSzPts val="900"/>
              <a:buNone/>
              <a:defRPr sz="900">
                <a:solidFill>
                  <a:schemeClr val="lt2"/>
                </a:solidFill>
              </a:defRPr>
            </a:lvl5pPr>
            <a:lvl6pPr lvl="5" algn="r">
              <a:lnSpc>
                <a:spcPct val="100000"/>
              </a:lnSpc>
              <a:spcBef>
                <a:spcPts val="0"/>
              </a:spcBef>
              <a:spcAft>
                <a:spcPts val="0"/>
              </a:spcAft>
              <a:buClr>
                <a:schemeClr val="lt2"/>
              </a:buClr>
              <a:buSzPts val="900"/>
              <a:buNone/>
              <a:defRPr sz="900">
                <a:solidFill>
                  <a:schemeClr val="lt2"/>
                </a:solidFill>
              </a:defRPr>
            </a:lvl6pPr>
            <a:lvl7pPr lvl="6" algn="r">
              <a:lnSpc>
                <a:spcPct val="100000"/>
              </a:lnSpc>
              <a:spcBef>
                <a:spcPts val="0"/>
              </a:spcBef>
              <a:spcAft>
                <a:spcPts val="0"/>
              </a:spcAft>
              <a:buClr>
                <a:schemeClr val="lt2"/>
              </a:buClr>
              <a:buSzPts val="900"/>
              <a:buNone/>
              <a:defRPr sz="900">
                <a:solidFill>
                  <a:schemeClr val="lt2"/>
                </a:solidFill>
              </a:defRPr>
            </a:lvl7pPr>
            <a:lvl8pPr lvl="7" algn="r">
              <a:lnSpc>
                <a:spcPct val="100000"/>
              </a:lnSpc>
              <a:spcBef>
                <a:spcPts val="0"/>
              </a:spcBef>
              <a:spcAft>
                <a:spcPts val="0"/>
              </a:spcAft>
              <a:buClr>
                <a:schemeClr val="lt2"/>
              </a:buClr>
              <a:buSzPts val="900"/>
              <a:buNone/>
              <a:defRPr sz="900">
                <a:solidFill>
                  <a:schemeClr val="lt2"/>
                </a:solidFill>
              </a:defRPr>
            </a:lvl8pPr>
            <a:lvl9pPr lvl="8" algn="r">
              <a:lnSpc>
                <a:spcPct val="100000"/>
              </a:lnSpc>
              <a:spcBef>
                <a:spcPts val="0"/>
              </a:spcBef>
              <a:spcAft>
                <a:spcPts val="0"/>
              </a:spcAft>
              <a:buClr>
                <a:schemeClr val="lt2"/>
              </a:buClr>
              <a:buSzPts val="900"/>
              <a:buNone/>
              <a:defRPr sz="900">
                <a:solidFill>
                  <a:schemeClr val="lt2"/>
                </a:solidFill>
              </a:defRPr>
            </a:lvl9pPr>
          </a:lstStyle>
          <a:p>
            <a:endParaRPr/>
          </a:p>
        </p:txBody>
      </p:sp>
      <p:sp>
        <p:nvSpPr>
          <p:cNvPr id="90" name="Google Shape;90;p47"/>
          <p:cNvSpPr txBox="1">
            <a:spLocks noGrp="1"/>
          </p:cNvSpPr>
          <p:nvPr>
            <p:ph type="ctrTitle" idx="16"/>
          </p:nvPr>
        </p:nvSpPr>
        <p:spPr>
          <a:xfrm>
            <a:off x="6811558" y="1775180"/>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91" name="Google Shape;91;p47"/>
          <p:cNvSpPr txBox="1">
            <a:spLocks noGrp="1"/>
          </p:cNvSpPr>
          <p:nvPr>
            <p:ph type="subTitle" idx="17"/>
          </p:nvPr>
        </p:nvSpPr>
        <p:spPr>
          <a:xfrm>
            <a:off x="6811558" y="2230005"/>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a:endParaRPr/>
          </a:p>
        </p:txBody>
      </p:sp>
      <p:sp>
        <p:nvSpPr>
          <p:cNvPr id="92" name="Google Shape;92;p47"/>
          <p:cNvSpPr txBox="1">
            <a:spLocks noGrp="1"/>
          </p:cNvSpPr>
          <p:nvPr>
            <p:ph type="ctrTitle" idx="18"/>
          </p:nvPr>
        </p:nvSpPr>
        <p:spPr>
          <a:xfrm>
            <a:off x="6811558" y="2799095"/>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93" name="Google Shape;93;p47"/>
          <p:cNvSpPr txBox="1">
            <a:spLocks noGrp="1"/>
          </p:cNvSpPr>
          <p:nvPr>
            <p:ph type="subTitle" idx="19"/>
          </p:nvPr>
        </p:nvSpPr>
        <p:spPr>
          <a:xfrm>
            <a:off x="6811558" y="3253917"/>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a:endParaRPr/>
          </a:p>
        </p:txBody>
      </p:sp>
      <p:sp>
        <p:nvSpPr>
          <p:cNvPr id="94" name="Google Shape;94;p47"/>
          <p:cNvSpPr txBox="1">
            <a:spLocks noGrp="1"/>
          </p:cNvSpPr>
          <p:nvPr>
            <p:ph type="ctrTitle" idx="20"/>
          </p:nvPr>
        </p:nvSpPr>
        <p:spPr>
          <a:xfrm>
            <a:off x="6811558" y="3811353"/>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95" name="Google Shape;95;p47"/>
          <p:cNvSpPr txBox="1">
            <a:spLocks noGrp="1"/>
          </p:cNvSpPr>
          <p:nvPr>
            <p:ph type="subTitle" idx="21"/>
          </p:nvPr>
        </p:nvSpPr>
        <p:spPr>
          <a:xfrm>
            <a:off x="6811558" y="4266173"/>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9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900"/>
              <a:buNone/>
              <a:defRPr sz="900">
                <a:solidFill>
                  <a:schemeClr val="lt2"/>
                </a:solidFill>
              </a:defRPr>
            </a:lvl2pPr>
            <a:lvl3pPr lvl="2" algn="l">
              <a:lnSpc>
                <a:spcPct val="100000"/>
              </a:lnSpc>
              <a:spcBef>
                <a:spcPts val="0"/>
              </a:spcBef>
              <a:spcAft>
                <a:spcPts val="0"/>
              </a:spcAft>
              <a:buClr>
                <a:schemeClr val="lt2"/>
              </a:buClr>
              <a:buSzPts val="900"/>
              <a:buNone/>
              <a:defRPr sz="900">
                <a:solidFill>
                  <a:schemeClr val="lt2"/>
                </a:solidFill>
              </a:defRPr>
            </a:lvl3pPr>
            <a:lvl4pPr lvl="3" algn="l">
              <a:lnSpc>
                <a:spcPct val="100000"/>
              </a:lnSpc>
              <a:spcBef>
                <a:spcPts val="0"/>
              </a:spcBef>
              <a:spcAft>
                <a:spcPts val="0"/>
              </a:spcAft>
              <a:buClr>
                <a:schemeClr val="lt2"/>
              </a:buClr>
              <a:buSzPts val="900"/>
              <a:buNone/>
              <a:defRPr sz="900">
                <a:solidFill>
                  <a:schemeClr val="lt2"/>
                </a:solidFill>
              </a:defRPr>
            </a:lvl4pPr>
            <a:lvl5pPr lvl="4" algn="l">
              <a:lnSpc>
                <a:spcPct val="100000"/>
              </a:lnSpc>
              <a:spcBef>
                <a:spcPts val="0"/>
              </a:spcBef>
              <a:spcAft>
                <a:spcPts val="0"/>
              </a:spcAft>
              <a:buClr>
                <a:schemeClr val="lt2"/>
              </a:buClr>
              <a:buSzPts val="900"/>
              <a:buNone/>
              <a:defRPr sz="900">
                <a:solidFill>
                  <a:schemeClr val="lt2"/>
                </a:solidFill>
              </a:defRPr>
            </a:lvl5pPr>
            <a:lvl6pPr lvl="5" algn="l">
              <a:lnSpc>
                <a:spcPct val="100000"/>
              </a:lnSpc>
              <a:spcBef>
                <a:spcPts val="0"/>
              </a:spcBef>
              <a:spcAft>
                <a:spcPts val="0"/>
              </a:spcAft>
              <a:buClr>
                <a:schemeClr val="lt2"/>
              </a:buClr>
              <a:buSzPts val="900"/>
              <a:buNone/>
              <a:defRPr sz="900">
                <a:solidFill>
                  <a:schemeClr val="lt2"/>
                </a:solidFill>
              </a:defRPr>
            </a:lvl6pPr>
            <a:lvl7pPr lvl="6" algn="l">
              <a:lnSpc>
                <a:spcPct val="100000"/>
              </a:lnSpc>
              <a:spcBef>
                <a:spcPts val="0"/>
              </a:spcBef>
              <a:spcAft>
                <a:spcPts val="0"/>
              </a:spcAft>
              <a:buClr>
                <a:schemeClr val="lt2"/>
              </a:buClr>
              <a:buSzPts val="900"/>
              <a:buNone/>
              <a:defRPr sz="900">
                <a:solidFill>
                  <a:schemeClr val="lt2"/>
                </a:solidFill>
              </a:defRPr>
            </a:lvl7pPr>
            <a:lvl8pPr lvl="7" algn="l">
              <a:lnSpc>
                <a:spcPct val="100000"/>
              </a:lnSpc>
              <a:spcBef>
                <a:spcPts val="0"/>
              </a:spcBef>
              <a:spcAft>
                <a:spcPts val="0"/>
              </a:spcAft>
              <a:buClr>
                <a:schemeClr val="lt2"/>
              </a:buClr>
              <a:buSzPts val="900"/>
              <a:buNone/>
              <a:defRPr sz="900">
                <a:solidFill>
                  <a:schemeClr val="lt2"/>
                </a:solidFill>
              </a:defRPr>
            </a:lvl8pPr>
            <a:lvl9pPr lvl="8" algn="l">
              <a:lnSpc>
                <a:spcPct val="100000"/>
              </a:lnSpc>
              <a:spcBef>
                <a:spcPts val="0"/>
              </a:spcBef>
              <a:spcAft>
                <a:spcPts val="0"/>
              </a:spcAft>
              <a:buClr>
                <a:schemeClr val="lt2"/>
              </a:buClr>
              <a:buSzPts val="900"/>
              <a:buNone/>
              <a:defRPr sz="900">
                <a:solidFill>
                  <a:schemeClr val="l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48"/>
          <p:cNvSpPr txBox="1">
            <a:spLocks noGrp="1"/>
          </p:cNvSpPr>
          <p:nvPr>
            <p:ph type="ctrTitle"/>
          </p:nvPr>
        </p:nvSpPr>
        <p:spPr>
          <a:xfrm>
            <a:off x="2638350" y="376498"/>
            <a:ext cx="3867300" cy="2054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800"/>
              <a:buNone/>
              <a:defRPr>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600"/>
              <a:buNone/>
              <a:defRPr sz="1600">
                <a:solidFill>
                  <a:schemeClr val="dk2"/>
                </a:solidFill>
              </a:defRPr>
            </a:lvl2pPr>
            <a:lvl3pPr lvl="2" algn="l">
              <a:lnSpc>
                <a:spcPct val="100000"/>
              </a:lnSpc>
              <a:spcBef>
                <a:spcPts val="0"/>
              </a:spcBef>
              <a:spcAft>
                <a:spcPts val="0"/>
              </a:spcAft>
              <a:buClr>
                <a:schemeClr val="dk2"/>
              </a:buClr>
              <a:buSzPts val="1600"/>
              <a:buNone/>
              <a:defRPr sz="1600">
                <a:solidFill>
                  <a:schemeClr val="dk2"/>
                </a:solidFill>
              </a:defRPr>
            </a:lvl3pPr>
            <a:lvl4pPr lvl="3" algn="l">
              <a:lnSpc>
                <a:spcPct val="100000"/>
              </a:lnSpc>
              <a:spcBef>
                <a:spcPts val="0"/>
              </a:spcBef>
              <a:spcAft>
                <a:spcPts val="0"/>
              </a:spcAft>
              <a:buClr>
                <a:schemeClr val="dk2"/>
              </a:buClr>
              <a:buSzPts val="1600"/>
              <a:buNone/>
              <a:defRPr sz="1600">
                <a:solidFill>
                  <a:schemeClr val="dk2"/>
                </a:solidFill>
              </a:defRPr>
            </a:lvl4pPr>
            <a:lvl5pPr lvl="4" algn="l">
              <a:lnSpc>
                <a:spcPct val="100000"/>
              </a:lnSpc>
              <a:spcBef>
                <a:spcPts val="0"/>
              </a:spcBef>
              <a:spcAft>
                <a:spcPts val="0"/>
              </a:spcAft>
              <a:buClr>
                <a:schemeClr val="dk2"/>
              </a:buClr>
              <a:buSzPts val="1600"/>
              <a:buNone/>
              <a:defRPr sz="1600">
                <a:solidFill>
                  <a:schemeClr val="dk2"/>
                </a:solidFill>
              </a:defRPr>
            </a:lvl5pPr>
            <a:lvl6pPr lvl="5" algn="l">
              <a:lnSpc>
                <a:spcPct val="100000"/>
              </a:lnSpc>
              <a:spcBef>
                <a:spcPts val="0"/>
              </a:spcBef>
              <a:spcAft>
                <a:spcPts val="0"/>
              </a:spcAft>
              <a:buClr>
                <a:schemeClr val="dk2"/>
              </a:buClr>
              <a:buSzPts val="1600"/>
              <a:buNone/>
              <a:defRPr sz="1600">
                <a:solidFill>
                  <a:schemeClr val="dk2"/>
                </a:solidFill>
              </a:defRPr>
            </a:lvl6pPr>
            <a:lvl7pPr lvl="6" algn="l">
              <a:lnSpc>
                <a:spcPct val="100000"/>
              </a:lnSpc>
              <a:spcBef>
                <a:spcPts val="0"/>
              </a:spcBef>
              <a:spcAft>
                <a:spcPts val="0"/>
              </a:spcAft>
              <a:buClr>
                <a:schemeClr val="dk2"/>
              </a:buClr>
              <a:buSzPts val="1600"/>
              <a:buNone/>
              <a:defRPr sz="1600">
                <a:solidFill>
                  <a:schemeClr val="dk2"/>
                </a:solidFill>
              </a:defRPr>
            </a:lvl7pPr>
            <a:lvl8pPr lvl="7" algn="l">
              <a:lnSpc>
                <a:spcPct val="100000"/>
              </a:lnSpc>
              <a:spcBef>
                <a:spcPts val="0"/>
              </a:spcBef>
              <a:spcAft>
                <a:spcPts val="0"/>
              </a:spcAft>
              <a:buClr>
                <a:schemeClr val="dk2"/>
              </a:buClr>
              <a:buSzPts val="1600"/>
              <a:buNone/>
              <a:defRPr sz="1600">
                <a:solidFill>
                  <a:schemeClr val="dk2"/>
                </a:solidFill>
              </a:defRPr>
            </a:lvl8pPr>
            <a:lvl9pPr lvl="8" algn="l">
              <a:lnSpc>
                <a:spcPct val="100000"/>
              </a:lnSpc>
              <a:spcBef>
                <a:spcPts val="0"/>
              </a:spcBef>
              <a:spcAft>
                <a:spcPts val="0"/>
              </a:spcAft>
              <a:buClr>
                <a:schemeClr val="dk2"/>
              </a:buClr>
              <a:buSzPts val="1600"/>
              <a:buNone/>
              <a:defRPr sz="1600">
                <a:solidFill>
                  <a:schemeClr val="dk2"/>
                </a:solidFill>
              </a:defRPr>
            </a:lvl9pPr>
          </a:lstStyle>
          <a:p>
            <a:endParaRPr/>
          </a:p>
        </p:txBody>
      </p:sp>
      <p:sp>
        <p:nvSpPr>
          <p:cNvPr id="98" name="Google Shape;98;p48"/>
          <p:cNvSpPr txBox="1">
            <a:spLocks noGrp="1"/>
          </p:cNvSpPr>
          <p:nvPr>
            <p:ph type="subTitle" idx="1"/>
          </p:nvPr>
        </p:nvSpPr>
        <p:spPr>
          <a:xfrm>
            <a:off x="2459550" y="2314225"/>
            <a:ext cx="4224900" cy="178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2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 photo">
  <p:cSld name="CUSTOM_23">
    <p:bg>
      <p:bgPr>
        <a:blipFill>
          <a:blip r:embed="rId2">
            <a:alphaModFix/>
          </a:blip>
          <a:stretch>
            <a:fillRect/>
          </a:stretch>
        </a:blipFill>
        <a:effectLst/>
      </p:bgPr>
    </p:bg>
    <p:spTree>
      <p:nvGrpSpPr>
        <p:cNvPr id="1" name="Shape 99"/>
        <p:cNvGrpSpPr/>
        <p:nvPr/>
      </p:nvGrpSpPr>
      <p:grpSpPr>
        <a:xfrm>
          <a:off x="0" y="0"/>
          <a:ext cx="0" cy="0"/>
          <a:chOff x="0" y="0"/>
          <a:chExt cx="0" cy="0"/>
        </a:xfrm>
      </p:grpSpPr>
      <p:sp>
        <p:nvSpPr>
          <p:cNvPr id="100" name="Google Shape;100;p49"/>
          <p:cNvSpPr txBox="1">
            <a:spLocks noGrp="1"/>
          </p:cNvSpPr>
          <p:nvPr>
            <p:ph type="ctrTitle"/>
          </p:nvPr>
        </p:nvSpPr>
        <p:spPr>
          <a:xfrm>
            <a:off x="1600733" y="985228"/>
            <a:ext cx="2673600" cy="20541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2000"/>
              <a:buNone/>
              <a:defRPr sz="20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000"/>
              <a:buNone/>
              <a:defRPr sz="2000">
                <a:solidFill>
                  <a:schemeClr val="dk2"/>
                </a:solidFill>
              </a:defRPr>
            </a:lvl2pPr>
            <a:lvl3pPr lvl="2" algn="r">
              <a:lnSpc>
                <a:spcPct val="100000"/>
              </a:lnSpc>
              <a:spcBef>
                <a:spcPts val="0"/>
              </a:spcBef>
              <a:spcAft>
                <a:spcPts val="0"/>
              </a:spcAft>
              <a:buClr>
                <a:schemeClr val="dk2"/>
              </a:buClr>
              <a:buSzPts val="2000"/>
              <a:buNone/>
              <a:defRPr sz="2000">
                <a:solidFill>
                  <a:schemeClr val="dk2"/>
                </a:solidFill>
              </a:defRPr>
            </a:lvl3pPr>
            <a:lvl4pPr lvl="3" algn="r">
              <a:lnSpc>
                <a:spcPct val="100000"/>
              </a:lnSpc>
              <a:spcBef>
                <a:spcPts val="0"/>
              </a:spcBef>
              <a:spcAft>
                <a:spcPts val="0"/>
              </a:spcAft>
              <a:buClr>
                <a:schemeClr val="dk2"/>
              </a:buClr>
              <a:buSzPts val="2000"/>
              <a:buNone/>
              <a:defRPr sz="2000">
                <a:solidFill>
                  <a:schemeClr val="dk2"/>
                </a:solidFill>
              </a:defRPr>
            </a:lvl4pPr>
            <a:lvl5pPr lvl="4" algn="r">
              <a:lnSpc>
                <a:spcPct val="100000"/>
              </a:lnSpc>
              <a:spcBef>
                <a:spcPts val="0"/>
              </a:spcBef>
              <a:spcAft>
                <a:spcPts val="0"/>
              </a:spcAft>
              <a:buClr>
                <a:schemeClr val="dk2"/>
              </a:buClr>
              <a:buSzPts val="2000"/>
              <a:buNone/>
              <a:defRPr sz="2000">
                <a:solidFill>
                  <a:schemeClr val="dk2"/>
                </a:solidFill>
              </a:defRPr>
            </a:lvl5pPr>
            <a:lvl6pPr lvl="5" algn="r">
              <a:lnSpc>
                <a:spcPct val="100000"/>
              </a:lnSpc>
              <a:spcBef>
                <a:spcPts val="0"/>
              </a:spcBef>
              <a:spcAft>
                <a:spcPts val="0"/>
              </a:spcAft>
              <a:buClr>
                <a:schemeClr val="dk2"/>
              </a:buClr>
              <a:buSzPts val="2000"/>
              <a:buNone/>
              <a:defRPr sz="2000">
                <a:solidFill>
                  <a:schemeClr val="dk2"/>
                </a:solidFill>
              </a:defRPr>
            </a:lvl6pPr>
            <a:lvl7pPr lvl="6" algn="r">
              <a:lnSpc>
                <a:spcPct val="100000"/>
              </a:lnSpc>
              <a:spcBef>
                <a:spcPts val="0"/>
              </a:spcBef>
              <a:spcAft>
                <a:spcPts val="0"/>
              </a:spcAft>
              <a:buClr>
                <a:schemeClr val="dk2"/>
              </a:buClr>
              <a:buSzPts val="2000"/>
              <a:buNone/>
              <a:defRPr sz="2000">
                <a:solidFill>
                  <a:schemeClr val="dk2"/>
                </a:solidFill>
              </a:defRPr>
            </a:lvl7pPr>
            <a:lvl8pPr lvl="7" algn="r">
              <a:lnSpc>
                <a:spcPct val="100000"/>
              </a:lnSpc>
              <a:spcBef>
                <a:spcPts val="0"/>
              </a:spcBef>
              <a:spcAft>
                <a:spcPts val="0"/>
              </a:spcAft>
              <a:buClr>
                <a:schemeClr val="dk2"/>
              </a:buClr>
              <a:buSzPts val="2000"/>
              <a:buNone/>
              <a:defRPr sz="2000">
                <a:solidFill>
                  <a:schemeClr val="dk2"/>
                </a:solidFill>
              </a:defRPr>
            </a:lvl8pPr>
            <a:lvl9pPr lvl="8" algn="r">
              <a:lnSpc>
                <a:spcPct val="100000"/>
              </a:lnSpc>
              <a:spcBef>
                <a:spcPts val="0"/>
              </a:spcBef>
              <a:spcAft>
                <a:spcPts val="0"/>
              </a:spcAft>
              <a:buClr>
                <a:schemeClr val="dk2"/>
              </a:buClr>
              <a:buSzPts val="2000"/>
              <a:buNone/>
              <a:defRPr sz="2000">
                <a:solidFill>
                  <a:schemeClr val="dk2"/>
                </a:solidFill>
              </a:defRPr>
            </a:lvl9pPr>
          </a:lstStyle>
          <a:p>
            <a:endParaRPr/>
          </a:p>
        </p:txBody>
      </p:sp>
      <p:sp>
        <p:nvSpPr>
          <p:cNvPr id="101" name="Google Shape;101;p49"/>
          <p:cNvSpPr txBox="1">
            <a:spLocks noGrp="1"/>
          </p:cNvSpPr>
          <p:nvPr>
            <p:ph type="subTitle" idx="1"/>
          </p:nvPr>
        </p:nvSpPr>
        <p:spPr>
          <a:xfrm>
            <a:off x="1179233" y="3058425"/>
            <a:ext cx="3095100" cy="1784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02" name="Google Shape;102;p49"/>
          <p:cNvSpPr txBox="1">
            <a:spLocks noGrp="1"/>
          </p:cNvSpPr>
          <p:nvPr>
            <p:ph type="ctrTitle" idx="2"/>
          </p:nvPr>
        </p:nvSpPr>
        <p:spPr>
          <a:xfrm>
            <a:off x="1932090"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p:cSld name="CUSTOM_26">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50"/>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
        <p:nvSpPr>
          <p:cNvPr id="105" name="Google Shape;105;p50"/>
          <p:cNvSpPr txBox="1">
            <a:spLocks noGrp="1"/>
          </p:cNvSpPr>
          <p:nvPr>
            <p:ph type="title" idx="2"/>
          </p:nvPr>
        </p:nvSpPr>
        <p:spPr>
          <a:xfrm>
            <a:off x="1086651" y="1475125"/>
            <a:ext cx="17952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60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106" name="Google Shape;106;p50"/>
          <p:cNvSpPr txBox="1">
            <a:spLocks noGrp="1"/>
          </p:cNvSpPr>
          <p:nvPr>
            <p:ph type="subTitle" idx="1"/>
          </p:nvPr>
        </p:nvSpPr>
        <p:spPr>
          <a:xfrm flipH="1">
            <a:off x="3481677" y="1666454"/>
            <a:ext cx="3264900" cy="336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07" name="Google Shape;107;p50"/>
          <p:cNvSpPr txBox="1">
            <a:spLocks noGrp="1"/>
          </p:cNvSpPr>
          <p:nvPr>
            <p:ph type="title" idx="3"/>
          </p:nvPr>
        </p:nvSpPr>
        <p:spPr>
          <a:xfrm>
            <a:off x="2298451" y="2475350"/>
            <a:ext cx="17637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60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108" name="Google Shape;108;p50"/>
          <p:cNvSpPr txBox="1">
            <a:spLocks noGrp="1"/>
          </p:cNvSpPr>
          <p:nvPr>
            <p:ph type="subTitle" idx="4"/>
          </p:nvPr>
        </p:nvSpPr>
        <p:spPr>
          <a:xfrm flipH="1">
            <a:off x="4568051" y="2688425"/>
            <a:ext cx="3264900" cy="336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09" name="Google Shape;109;p50"/>
          <p:cNvSpPr txBox="1">
            <a:spLocks noGrp="1"/>
          </p:cNvSpPr>
          <p:nvPr>
            <p:ph type="title" idx="5"/>
          </p:nvPr>
        </p:nvSpPr>
        <p:spPr>
          <a:xfrm>
            <a:off x="3353176" y="3513625"/>
            <a:ext cx="17952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4800"/>
              <a:buNone/>
              <a:defRPr sz="60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110" name="Google Shape;110;p50"/>
          <p:cNvSpPr txBox="1">
            <a:spLocks noGrp="1"/>
          </p:cNvSpPr>
          <p:nvPr>
            <p:ph type="subTitle" idx="6"/>
          </p:nvPr>
        </p:nvSpPr>
        <p:spPr>
          <a:xfrm flipH="1">
            <a:off x="5671490" y="3709941"/>
            <a:ext cx="3264900" cy="336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Design 2">
  <p:cSld name="CUSTOM_15_1">
    <p:bg>
      <p:bgPr>
        <a:blipFill>
          <a:blip r:embed="rId2">
            <a:alphaModFix/>
          </a:blip>
          <a:stretch>
            <a:fillRect/>
          </a:stretch>
        </a:blipFill>
        <a:effectLst/>
      </p:bgPr>
    </p:bg>
    <p:spTree>
      <p:nvGrpSpPr>
        <p:cNvPr id="1" name="Shape 111"/>
        <p:cNvGrpSpPr/>
        <p:nvPr/>
      </p:nvGrpSpPr>
      <p:grpSpPr>
        <a:xfrm>
          <a:off x="0" y="0"/>
          <a:ext cx="0" cy="0"/>
          <a:chOff x="0" y="0"/>
          <a:chExt cx="0" cy="0"/>
        </a:xfrm>
      </p:grpSpPr>
      <p:sp>
        <p:nvSpPr>
          <p:cNvPr id="112" name="Google Shape;112;p51"/>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p:cSld name="CUSTOM_28">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52"/>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
        <p:nvSpPr>
          <p:cNvPr id="115" name="Google Shape;115;p52"/>
          <p:cNvSpPr txBox="1">
            <a:spLocks noGrp="1"/>
          </p:cNvSpPr>
          <p:nvPr>
            <p:ph type="ctrTitle" idx="2"/>
          </p:nvPr>
        </p:nvSpPr>
        <p:spPr>
          <a:xfrm>
            <a:off x="2285760" y="1652042"/>
            <a:ext cx="1793100" cy="427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116" name="Google Shape;116;p52"/>
          <p:cNvSpPr txBox="1">
            <a:spLocks noGrp="1"/>
          </p:cNvSpPr>
          <p:nvPr>
            <p:ph type="subTitle" idx="1"/>
          </p:nvPr>
        </p:nvSpPr>
        <p:spPr>
          <a:xfrm>
            <a:off x="2285760" y="1946292"/>
            <a:ext cx="1708200" cy="100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17" name="Google Shape;117;p52"/>
          <p:cNvSpPr txBox="1">
            <a:spLocks noGrp="1"/>
          </p:cNvSpPr>
          <p:nvPr>
            <p:ph type="ctrTitle" idx="3"/>
          </p:nvPr>
        </p:nvSpPr>
        <p:spPr>
          <a:xfrm>
            <a:off x="2285760" y="3570573"/>
            <a:ext cx="1793100" cy="427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1400"/>
              <a:buNone/>
              <a:defRPr sz="1400">
                <a:solidFill>
                  <a:schemeClr val="dk2"/>
                </a:solidFill>
              </a:defRPr>
            </a:lvl2pPr>
            <a:lvl3pPr lvl="2" algn="l">
              <a:lnSpc>
                <a:spcPct val="100000"/>
              </a:lnSpc>
              <a:spcBef>
                <a:spcPts val="0"/>
              </a:spcBef>
              <a:spcAft>
                <a:spcPts val="0"/>
              </a:spcAft>
              <a:buClr>
                <a:schemeClr val="dk2"/>
              </a:buClr>
              <a:buSzPts val="1400"/>
              <a:buNone/>
              <a:defRPr sz="1400">
                <a:solidFill>
                  <a:schemeClr val="dk2"/>
                </a:solidFill>
              </a:defRPr>
            </a:lvl3pPr>
            <a:lvl4pPr lvl="3" algn="l">
              <a:lnSpc>
                <a:spcPct val="100000"/>
              </a:lnSpc>
              <a:spcBef>
                <a:spcPts val="0"/>
              </a:spcBef>
              <a:spcAft>
                <a:spcPts val="0"/>
              </a:spcAft>
              <a:buClr>
                <a:schemeClr val="dk2"/>
              </a:buClr>
              <a:buSzPts val="1400"/>
              <a:buNone/>
              <a:defRPr sz="1400">
                <a:solidFill>
                  <a:schemeClr val="dk2"/>
                </a:solidFill>
              </a:defRPr>
            </a:lvl4pPr>
            <a:lvl5pPr lvl="4" algn="l">
              <a:lnSpc>
                <a:spcPct val="100000"/>
              </a:lnSpc>
              <a:spcBef>
                <a:spcPts val="0"/>
              </a:spcBef>
              <a:spcAft>
                <a:spcPts val="0"/>
              </a:spcAft>
              <a:buClr>
                <a:schemeClr val="dk2"/>
              </a:buClr>
              <a:buSzPts val="1400"/>
              <a:buNone/>
              <a:defRPr sz="1400">
                <a:solidFill>
                  <a:schemeClr val="dk2"/>
                </a:solidFill>
              </a:defRPr>
            </a:lvl5pPr>
            <a:lvl6pPr lvl="5" algn="l">
              <a:lnSpc>
                <a:spcPct val="100000"/>
              </a:lnSpc>
              <a:spcBef>
                <a:spcPts val="0"/>
              </a:spcBef>
              <a:spcAft>
                <a:spcPts val="0"/>
              </a:spcAft>
              <a:buClr>
                <a:schemeClr val="dk2"/>
              </a:buClr>
              <a:buSzPts val="1400"/>
              <a:buNone/>
              <a:defRPr sz="1400">
                <a:solidFill>
                  <a:schemeClr val="dk2"/>
                </a:solidFill>
              </a:defRPr>
            </a:lvl6pPr>
            <a:lvl7pPr lvl="6" algn="l">
              <a:lnSpc>
                <a:spcPct val="100000"/>
              </a:lnSpc>
              <a:spcBef>
                <a:spcPts val="0"/>
              </a:spcBef>
              <a:spcAft>
                <a:spcPts val="0"/>
              </a:spcAft>
              <a:buClr>
                <a:schemeClr val="dk2"/>
              </a:buClr>
              <a:buSzPts val="1400"/>
              <a:buNone/>
              <a:defRPr sz="1400">
                <a:solidFill>
                  <a:schemeClr val="dk2"/>
                </a:solidFill>
              </a:defRPr>
            </a:lvl7pPr>
            <a:lvl8pPr lvl="7" algn="l">
              <a:lnSpc>
                <a:spcPct val="100000"/>
              </a:lnSpc>
              <a:spcBef>
                <a:spcPts val="0"/>
              </a:spcBef>
              <a:spcAft>
                <a:spcPts val="0"/>
              </a:spcAft>
              <a:buClr>
                <a:schemeClr val="dk2"/>
              </a:buClr>
              <a:buSzPts val="1400"/>
              <a:buNone/>
              <a:defRPr sz="1400">
                <a:solidFill>
                  <a:schemeClr val="dk2"/>
                </a:solidFill>
              </a:defRPr>
            </a:lvl8pPr>
            <a:lvl9pPr lvl="8" algn="l">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118" name="Google Shape;118;p52"/>
          <p:cNvSpPr txBox="1">
            <a:spLocks noGrp="1"/>
          </p:cNvSpPr>
          <p:nvPr>
            <p:ph type="subTitle" idx="4"/>
          </p:nvPr>
        </p:nvSpPr>
        <p:spPr>
          <a:xfrm>
            <a:off x="2285760" y="3864823"/>
            <a:ext cx="1708200" cy="100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19" name="Google Shape;119;p52"/>
          <p:cNvSpPr txBox="1">
            <a:spLocks noGrp="1"/>
          </p:cNvSpPr>
          <p:nvPr>
            <p:ph type="ctrTitle" idx="5"/>
          </p:nvPr>
        </p:nvSpPr>
        <p:spPr>
          <a:xfrm>
            <a:off x="5047297" y="1652042"/>
            <a:ext cx="1793100" cy="4275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120" name="Google Shape;120;p52"/>
          <p:cNvSpPr txBox="1">
            <a:spLocks noGrp="1"/>
          </p:cNvSpPr>
          <p:nvPr>
            <p:ph type="subTitle" idx="6"/>
          </p:nvPr>
        </p:nvSpPr>
        <p:spPr>
          <a:xfrm>
            <a:off x="5047299" y="1946292"/>
            <a:ext cx="1793100" cy="10032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121" name="Google Shape;121;p52"/>
          <p:cNvSpPr txBox="1">
            <a:spLocks noGrp="1"/>
          </p:cNvSpPr>
          <p:nvPr>
            <p:ph type="ctrTitle" idx="7"/>
          </p:nvPr>
        </p:nvSpPr>
        <p:spPr>
          <a:xfrm>
            <a:off x="5047297" y="3570573"/>
            <a:ext cx="1793100" cy="4275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1400"/>
              <a:buNone/>
              <a:defRPr sz="1400">
                <a:solidFill>
                  <a:schemeClr val="dk2"/>
                </a:solidFill>
              </a:defRPr>
            </a:lvl2pPr>
            <a:lvl3pPr lvl="2" algn="r">
              <a:lnSpc>
                <a:spcPct val="100000"/>
              </a:lnSpc>
              <a:spcBef>
                <a:spcPts val="0"/>
              </a:spcBef>
              <a:spcAft>
                <a:spcPts val="0"/>
              </a:spcAft>
              <a:buClr>
                <a:schemeClr val="dk2"/>
              </a:buClr>
              <a:buSzPts val="1400"/>
              <a:buNone/>
              <a:defRPr sz="1400">
                <a:solidFill>
                  <a:schemeClr val="dk2"/>
                </a:solidFill>
              </a:defRPr>
            </a:lvl3pPr>
            <a:lvl4pPr lvl="3" algn="r">
              <a:lnSpc>
                <a:spcPct val="100000"/>
              </a:lnSpc>
              <a:spcBef>
                <a:spcPts val="0"/>
              </a:spcBef>
              <a:spcAft>
                <a:spcPts val="0"/>
              </a:spcAft>
              <a:buClr>
                <a:schemeClr val="dk2"/>
              </a:buClr>
              <a:buSzPts val="1400"/>
              <a:buNone/>
              <a:defRPr sz="1400">
                <a:solidFill>
                  <a:schemeClr val="dk2"/>
                </a:solidFill>
              </a:defRPr>
            </a:lvl4pPr>
            <a:lvl5pPr lvl="4" algn="r">
              <a:lnSpc>
                <a:spcPct val="100000"/>
              </a:lnSpc>
              <a:spcBef>
                <a:spcPts val="0"/>
              </a:spcBef>
              <a:spcAft>
                <a:spcPts val="0"/>
              </a:spcAft>
              <a:buClr>
                <a:schemeClr val="dk2"/>
              </a:buClr>
              <a:buSzPts val="1400"/>
              <a:buNone/>
              <a:defRPr sz="1400">
                <a:solidFill>
                  <a:schemeClr val="dk2"/>
                </a:solidFill>
              </a:defRPr>
            </a:lvl5pPr>
            <a:lvl6pPr lvl="5" algn="r">
              <a:lnSpc>
                <a:spcPct val="100000"/>
              </a:lnSpc>
              <a:spcBef>
                <a:spcPts val="0"/>
              </a:spcBef>
              <a:spcAft>
                <a:spcPts val="0"/>
              </a:spcAft>
              <a:buClr>
                <a:schemeClr val="dk2"/>
              </a:buClr>
              <a:buSzPts val="1400"/>
              <a:buNone/>
              <a:defRPr sz="1400">
                <a:solidFill>
                  <a:schemeClr val="dk2"/>
                </a:solidFill>
              </a:defRPr>
            </a:lvl6pPr>
            <a:lvl7pPr lvl="6" algn="r">
              <a:lnSpc>
                <a:spcPct val="100000"/>
              </a:lnSpc>
              <a:spcBef>
                <a:spcPts val="0"/>
              </a:spcBef>
              <a:spcAft>
                <a:spcPts val="0"/>
              </a:spcAft>
              <a:buClr>
                <a:schemeClr val="dk2"/>
              </a:buClr>
              <a:buSzPts val="1400"/>
              <a:buNone/>
              <a:defRPr sz="1400">
                <a:solidFill>
                  <a:schemeClr val="dk2"/>
                </a:solidFill>
              </a:defRPr>
            </a:lvl7pPr>
            <a:lvl8pPr lvl="7" algn="r">
              <a:lnSpc>
                <a:spcPct val="100000"/>
              </a:lnSpc>
              <a:spcBef>
                <a:spcPts val="0"/>
              </a:spcBef>
              <a:spcAft>
                <a:spcPts val="0"/>
              </a:spcAft>
              <a:buClr>
                <a:schemeClr val="dk2"/>
              </a:buClr>
              <a:buSzPts val="1400"/>
              <a:buNone/>
              <a:defRPr sz="1400">
                <a:solidFill>
                  <a:schemeClr val="dk2"/>
                </a:solidFill>
              </a:defRPr>
            </a:lvl8pPr>
            <a:lvl9pPr lvl="8" algn="r">
              <a:lnSpc>
                <a:spcPct val="100000"/>
              </a:lnSpc>
              <a:spcBef>
                <a:spcPts val="0"/>
              </a:spcBef>
              <a:spcAft>
                <a:spcPts val="0"/>
              </a:spcAft>
              <a:buClr>
                <a:schemeClr val="dk2"/>
              </a:buClr>
              <a:buSzPts val="1400"/>
              <a:buNone/>
              <a:defRPr sz="1400">
                <a:solidFill>
                  <a:schemeClr val="dk2"/>
                </a:solidFill>
              </a:defRPr>
            </a:lvl9pPr>
          </a:lstStyle>
          <a:p>
            <a:endParaRPr/>
          </a:p>
        </p:txBody>
      </p:sp>
      <p:sp>
        <p:nvSpPr>
          <p:cNvPr id="122" name="Google Shape;122;p52"/>
          <p:cNvSpPr txBox="1">
            <a:spLocks noGrp="1"/>
          </p:cNvSpPr>
          <p:nvPr>
            <p:ph type="subTitle" idx="8"/>
          </p:nvPr>
        </p:nvSpPr>
        <p:spPr>
          <a:xfrm>
            <a:off x="5047299" y="3864823"/>
            <a:ext cx="1793100" cy="10032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11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100"/>
              <a:buNone/>
              <a:defRPr sz="1100">
                <a:solidFill>
                  <a:schemeClr val="lt2"/>
                </a:solidFill>
              </a:defRPr>
            </a:lvl2pPr>
            <a:lvl3pPr lvl="2" algn="r">
              <a:lnSpc>
                <a:spcPct val="100000"/>
              </a:lnSpc>
              <a:spcBef>
                <a:spcPts val="0"/>
              </a:spcBef>
              <a:spcAft>
                <a:spcPts val="0"/>
              </a:spcAft>
              <a:buClr>
                <a:schemeClr val="lt2"/>
              </a:buClr>
              <a:buSzPts val="1100"/>
              <a:buNone/>
              <a:defRPr sz="1100">
                <a:solidFill>
                  <a:schemeClr val="lt2"/>
                </a:solidFill>
              </a:defRPr>
            </a:lvl3pPr>
            <a:lvl4pPr lvl="3" algn="r">
              <a:lnSpc>
                <a:spcPct val="100000"/>
              </a:lnSpc>
              <a:spcBef>
                <a:spcPts val="0"/>
              </a:spcBef>
              <a:spcAft>
                <a:spcPts val="0"/>
              </a:spcAft>
              <a:buClr>
                <a:schemeClr val="lt2"/>
              </a:buClr>
              <a:buSzPts val="1100"/>
              <a:buNone/>
              <a:defRPr sz="1100">
                <a:solidFill>
                  <a:schemeClr val="lt2"/>
                </a:solidFill>
              </a:defRPr>
            </a:lvl4pPr>
            <a:lvl5pPr lvl="4" algn="r">
              <a:lnSpc>
                <a:spcPct val="100000"/>
              </a:lnSpc>
              <a:spcBef>
                <a:spcPts val="0"/>
              </a:spcBef>
              <a:spcAft>
                <a:spcPts val="0"/>
              </a:spcAft>
              <a:buClr>
                <a:schemeClr val="lt2"/>
              </a:buClr>
              <a:buSzPts val="1100"/>
              <a:buNone/>
              <a:defRPr sz="1100">
                <a:solidFill>
                  <a:schemeClr val="lt2"/>
                </a:solidFill>
              </a:defRPr>
            </a:lvl5pPr>
            <a:lvl6pPr lvl="5" algn="r">
              <a:lnSpc>
                <a:spcPct val="100000"/>
              </a:lnSpc>
              <a:spcBef>
                <a:spcPts val="0"/>
              </a:spcBef>
              <a:spcAft>
                <a:spcPts val="0"/>
              </a:spcAft>
              <a:buClr>
                <a:schemeClr val="lt2"/>
              </a:buClr>
              <a:buSzPts val="1100"/>
              <a:buNone/>
              <a:defRPr sz="1100">
                <a:solidFill>
                  <a:schemeClr val="lt2"/>
                </a:solidFill>
              </a:defRPr>
            </a:lvl6pPr>
            <a:lvl7pPr lvl="6" algn="r">
              <a:lnSpc>
                <a:spcPct val="100000"/>
              </a:lnSpc>
              <a:spcBef>
                <a:spcPts val="0"/>
              </a:spcBef>
              <a:spcAft>
                <a:spcPts val="0"/>
              </a:spcAft>
              <a:buClr>
                <a:schemeClr val="lt2"/>
              </a:buClr>
              <a:buSzPts val="1100"/>
              <a:buNone/>
              <a:defRPr sz="1100">
                <a:solidFill>
                  <a:schemeClr val="lt2"/>
                </a:solidFill>
              </a:defRPr>
            </a:lvl7pPr>
            <a:lvl8pPr lvl="7" algn="r">
              <a:lnSpc>
                <a:spcPct val="100000"/>
              </a:lnSpc>
              <a:spcBef>
                <a:spcPts val="0"/>
              </a:spcBef>
              <a:spcAft>
                <a:spcPts val="0"/>
              </a:spcAft>
              <a:buClr>
                <a:schemeClr val="lt2"/>
              </a:buClr>
              <a:buSzPts val="1100"/>
              <a:buNone/>
              <a:defRPr sz="1100">
                <a:solidFill>
                  <a:schemeClr val="lt2"/>
                </a:solidFill>
              </a:defRPr>
            </a:lvl8pPr>
            <a:lvl9pPr lvl="8" algn="r">
              <a:lnSpc>
                <a:spcPct val="100000"/>
              </a:lnSpc>
              <a:spcBef>
                <a:spcPts val="0"/>
              </a:spcBef>
              <a:spcAft>
                <a:spcPts val="0"/>
              </a:spcAft>
              <a:buClr>
                <a:schemeClr val="lt2"/>
              </a:buClr>
              <a:buSzPts val="1100"/>
              <a:buNone/>
              <a:defRPr sz="1100">
                <a:solidFill>
                  <a:schemeClr val="lt2"/>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itle">
  <p:cSld name="CUSTOM_29">
    <p:spTree>
      <p:nvGrpSpPr>
        <p:cNvPr id="1" name="Shape 123"/>
        <p:cNvGrpSpPr/>
        <p:nvPr/>
      </p:nvGrpSpPr>
      <p:grpSpPr>
        <a:xfrm>
          <a:off x="0" y="0"/>
          <a:ext cx="0" cy="0"/>
          <a:chOff x="0" y="0"/>
          <a:chExt cx="0" cy="0"/>
        </a:xfrm>
      </p:grpSpPr>
      <p:sp>
        <p:nvSpPr>
          <p:cNvPr id="124" name="Google Shape;124;p53"/>
          <p:cNvSpPr txBox="1">
            <a:spLocks noGrp="1"/>
          </p:cNvSpPr>
          <p:nvPr>
            <p:ph type="ctrTitle"/>
          </p:nvPr>
        </p:nvSpPr>
        <p:spPr>
          <a:xfrm flipH="1">
            <a:off x="1193529" y="1611150"/>
            <a:ext cx="5195700" cy="1921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600">
                <a:latin typeface="Calibri"/>
                <a:ea typeface="Calibri"/>
                <a:cs typeface="Calibri"/>
                <a:sym typeface="Calibri"/>
              </a:defRPr>
            </a:lvl1pPr>
            <a:lvl2pPr lvl="1" algn="l">
              <a:lnSpc>
                <a:spcPct val="100000"/>
              </a:lnSpc>
              <a:spcBef>
                <a:spcPts val="0"/>
              </a:spcBef>
              <a:spcAft>
                <a:spcPts val="0"/>
              </a:spcAft>
              <a:buSzPts val="6500"/>
              <a:buNone/>
              <a:defRPr sz="6500"/>
            </a:lvl2pPr>
            <a:lvl3pPr lvl="2" algn="l">
              <a:lnSpc>
                <a:spcPct val="100000"/>
              </a:lnSpc>
              <a:spcBef>
                <a:spcPts val="0"/>
              </a:spcBef>
              <a:spcAft>
                <a:spcPts val="0"/>
              </a:spcAft>
              <a:buSzPts val="6500"/>
              <a:buNone/>
              <a:defRPr sz="6500"/>
            </a:lvl3pPr>
            <a:lvl4pPr lvl="3" algn="l">
              <a:lnSpc>
                <a:spcPct val="100000"/>
              </a:lnSpc>
              <a:spcBef>
                <a:spcPts val="0"/>
              </a:spcBef>
              <a:spcAft>
                <a:spcPts val="0"/>
              </a:spcAft>
              <a:buSzPts val="6500"/>
              <a:buNone/>
              <a:defRPr sz="6500"/>
            </a:lvl4pPr>
            <a:lvl5pPr lvl="4" algn="l">
              <a:lnSpc>
                <a:spcPct val="100000"/>
              </a:lnSpc>
              <a:spcBef>
                <a:spcPts val="0"/>
              </a:spcBef>
              <a:spcAft>
                <a:spcPts val="0"/>
              </a:spcAft>
              <a:buSzPts val="6500"/>
              <a:buNone/>
              <a:defRPr sz="6500"/>
            </a:lvl5pPr>
            <a:lvl6pPr lvl="5" algn="l">
              <a:lnSpc>
                <a:spcPct val="100000"/>
              </a:lnSpc>
              <a:spcBef>
                <a:spcPts val="0"/>
              </a:spcBef>
              <a:spcAft>
                <a:spcPts val="0"/>
              </a:spcAft>
              <a:buSzPts val="6500"/>
              <a:buNone/>
              <a:defRPr sz="6500"/>
            </a:lvl6pPr>
            <a:lvl7pPr lvl="6" algn="l">
              <a:lnSpc>
                <a:spcPct val="100000"/>
              </a:lnSpc>
              <a:spcBef>
                <a:spcPts val="0"/>
              </a:spcBef>
              <a:spcAft>
                <a:spcPts val="0"/>
              </a:spcAft>
              <a:buSzPts val="6500"/>
              <a:buNone/>
              <a:defRPr sz="6500"/>
            </a:lvl7pPr>
            <a:lvl8pPr lvl="7" algn="l">
              <a:lnSpc>
                <a:spcPct val="100000"/>
              </a:lnSpc>
              <a:spcBef>
                <a:spcPts val="0"/>
              </a:spcBef>
              <a:spcAft>
                <a:spcPts val="0"/>
              </a:spcAft>
              <a:buSzPts val="6500"/>
              <a:buNone/>
              <a:defRPr sz="6500"/>
            </a:lvl8pPr>
            <a:lvl9pPr lvl="8" algn="l">
              <a:lnSpc>
                <a:spcPct val="100000"/>
              </a:lnSpc>
              <a:spcBef>
                <a:spcPts val="0"/>
              </a:spcBef>
              <a:spcAft>
                <a:spcPts val="0"/>
              </a:spcAft>
              <a:buSzPts val="6500"/>
              <a:buNone/>
              <a:defRPr sz="6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Design 3">
  <p:cSld name="CUSTOM_15_1_1">
    <p:bg>
      <p:bgPr>
        <a:blipFill>
          <a:blip r:embed="rId2">
            <a:alphaModFix/>
          </a:blip>
          <a:stretch>
            <a:fillRect/>
          </a:stretch>
        </a:blipFill>
        <a:effectLst/>
      </p:bgPr>
    </p:bg>
    <p:spTree>
      <p:nvGrpSpPr>
        <p:cNvPr id="1" name="Shape 125"/>
        <p:cNvGrpSpPr/>
        <p:nvPr/>
      </p:nvGrpSpPr>
      <p:grpSpPr>
        <a:xfrm>
          <a:off x="0" y="0"/>
          <a:ext cx="0" cy="0"/>
          <a:chOff x="0" y="0"/>
          <a:chExt cx="0" cy="0"/>
        </a:xfrm>
      </p:grpSpPr>
      <p:sp>
        <p:nvSpPr>
          <p:cNvPr id="126" name="Google Shape;126;p54"/>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4">
  <p:cSld name="CUSTOM_15_1_1_1">
    <p:bg>
      <p:bgPr>
        <a:blipFill>
          <a:blip r:embed="rId2">
            <a:alphaModFix/>
          </a:blip>
          <a:stretch>
            <a:fillRect/>
          </a:stretch>
        </a:blipFill>
        <a:effectLst/>
      </p:bgPr>
    </p:bg>
    <p:spTree>
      <p:nvGrpSpPr>
        <p:cNvPr id="1" name="Shape 127"/>
        <p:cNvGrpSpPr/>
        <p:nvPr/>
      </p:nvGrpSpPr>
      <p:grpSpPr>
        <a:xfrm>
          <a:off x="0" y="0"/>
          <a:ext cx="0" cy="0"/>
          <a:chOff x="0" y="0"/>
          <a:chExt cx="0" cy="0"/>
        </a:xfrm>
      </p:grpSpPr>
      <p:sp>
        <p:nvSpPr>
          <p:cNvPr id="128" name="Google Shape;128;p55"/>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29"/>
        <p:cNvGrpSpPr/>
        <p:nvPr/>
      </p:nvGrpSpPr>
      <p:grpSpPr>
        <a:xfrm>
          <a:off x="0" y="0"/>
          <a:ext cx="0" cy="0"/>
          <a:chOff x="0" y="0"/>
          <a:chExt cx="0" cy="0"/>
        </a:xfrm>
      </p:grpSpPr>
      <p:sp>
        <p:nvSpPr>
          <p:cNvPr id="130" name="Google Shape;130;p56"/>
          <p:cNvSpPr txBox="1">
            <a:spLocks noGrp="1"/>
          </p:cNvSpPr>
          <p:nvPr>
            <p:ph type="ctrTitle"/>
          </p:nvPr>
        </p:nvSpPr>
        <p:spPr>
          <a:xfrm flipH="1">
            <a:off x="1698072" y="2178475"/>
            <a:ext cx="5195700" cy="1921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3600"/>
              <a:buNone/>
              <a:defRPr sz="3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6500"/>
              <a:buNone/>
              <a:defRPr sz="6500">
                <a:solidFill>
                  <a:schemeClr val="dk2"/>
                </a:solidFill>
              </a:defRPr>
            </a:lvl2pPr>
            <a:lvl3pPr lvl="2" algn="r">
              <a:lnSpc>
                <a:spcPct val="100000"/>
              </a:lnSpc>
              <a:spcBef>
                <a:spcPts val="0"/>
              </a:spcBef>
              <a:spcAft>
                <a:spcPts val="0"/>
              </a:spcAft>
              <a:buClr>
                <a:schemeClr val="dk2"/>
              </a:buClr>
              <a:buSzPts val="6500"/>
              <a:buNone/>
              <a:defRPr sz="6500">
                <a:solidFill>
                  <a:schemeClr val="dk2"/>
                </a:solidFill>
              </a:defRPr>
            </a:lvl3pPr>
            <a:lvl4pPr lvl="3" algn="r">
              <a:lnSpc>
                <a:spcPct val="100000"/>
              </a:lnSpc>
              <a:spcBef>
                <a:spcPts val="0"/>
              </a:spcBef>
              <a:spcAft>
                <a:spcPts val="0"/>
              </a:spcAft>
              <a:buClr>
                <a:schemeClr val="dk2"/>
              </a:buClr>
              <a:buSzPts val="6500"/>
              <a:buNone/>
              <a:defRPr sz="6500">
                <a:solidFill>
                  <a:schemeClr val="dk2"/>
                </a:solidFill>
              </a:defRPr>
            </a:lvl4pPr>
            <a:lvl5pPr lvl="4" algn="r">
              <a:lnSpc>
                <a:spcPct val="100000"/>
              </a:lnSpc>
              <a:spcBef>
                <a:spcPts val="0"/>
              </a:spcBef>
              <a:spcAft>
                <a:spcPts val="0"/>
              </a:spcAft>
              <a:buClr>
                <a:schemeClr val="dk2"/>
              </a:buClr>
              <a:buSzPts val="6500"/>
              <a:buNone/>
              <a:defRPr sz="6500">
                <a:solidFill>
                  <a:schemeClr val="dk2"/>
                </a:solidFill>
              </a:defRPr>
            </a:lvl5pPr>
            <a:lvl6pPr lvl="5" algn="r">
              <a:lnSpc>
                <a:spcPct val="100000"/>
              </a:lnSpc>
              <a:spcBef>
                <a:spcPts val="0"/>
              </a:spcBef>
              <a:spcAft>
                <a:spcPts val="0"/>
              </a:spcAft>
              <a:buClr>
                <a:schemeClr val="dk2"/>
              </a:buClr>
              <a:buSzPts val="6500"/>
              <a:buNone/>
              <a:defRPr sz="6500">
                <a:solidFill>
                  <a:schemeClr val="dk2"/>
                </a:solidFill>
              </a:defRPr>
            </a:lvl6pPr>
            <a:lvl7pPr lvl="6" algn="r">
              <a:lnSpc>
                <a:spcPct val="100000"/>
              </a:lnSpc>
              <a:spcBef>
                <a:spcPts val="0"/>
              </a:spcBef>
              <a:spcAft>
                <a:spcPts val="0"/>
              </a:spcAft>
              <a:buClr>
                <a:schemeClr val="dk2"/>
              </a:buClr>
              <a:buSzPts val="6500"/>
              <a:buNone/>
              <a:defRPr sz="6500">
                <a:solidFill>
                  <a:schemeClr val="dk2"/>
                </a:solidFill>
              </a:defRPr>
            </a:lvl7pPr>
            <a:lvl8pPr lvl="7" algn="r">
              <a:lnSpc>
                <a:spcPct val="100000"/>
              </a:lnSpc>
              <a:spcBef>
                <a:spcPts val="0"/>
              </a:spcBef>
              <a:spcAft>
                <a:spcPts val="0"/>
              </a:spcAft>
              <a:buClr>
                <a:schemeClr val="dk2"/>
              </a:buClr>
              <a:buSzPts val="6500"/>
              <a:buNone/>
              <a:defRPr sz="6500">
                <a:solidFill>
                  <a:schemeClr val="dk2"/>
                </a:solidFill>
              </a:defRPr>
            </a:lvl8pPr>
            <a:lvl9pPr lvl="8" algn="r">
              <a:lnSpc>
                <a:spcPct val="100000"/>
              </a:lnSpc>
              <a:spcBef>
                <a:spcPts val="0"/>
              </a:spcBef>
              <a:spcAft>
                <a:spcPts val="0"/>
              </a:spcAft>
              <a:buClr>
                <a:schemeClr val="dk2"/>
              </a:buClr>
              <a:buSzPts val="6500"/>
              <a:buNone/>
              <a:defRPr sz="6500">
                <a:solidFill>
                  <a:schemeClr val="dk2"/>
                </a:solidFill>
              </a:defRPr>
            </a:lvl9pPr>
          </a:lstStyle>
          <a:p>
            <a:endParaRPr/>
          </a:p>
        </p:txBody>
      </p:sp>
      <p:sp>
        <p:nvSpPr>
          <p:cNvPr id="131" name="Google Shape;131;p56"/>
          <p:cNvSpPr txBox="1">
            <a:spLocks noGrp="1"/>
          </p:cNvSpPr>
          <p:nvPr>
            <p:ph type="title" idx="2"/>
          </p:nvPr>
        </p:nvSpPr>
        <p:spPr>
          <a:xfrm flipH="1">
            <a:off x="3914472" y="1866650"/>
            <a:ext cx="29793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9600"/>
              <a:buNone/>
              <a:defRPr sz="9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132" name="Google Shape;132;p56"/>
          <p:cNvSpPr txBox="1">
            <a:spLocks noGrp="1"/>
          </p:cNvSpPr>
          <p:nvPr>
            <p:ph type="subTitle" idx="1"/>
          </p:nvPr>
        </p:nvSpPr>
        <p:spPr>
          <a:xfrm>
            <a:off x="2668872" y="3476054"/>
            <a:ext cx="4224900" cy="536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36"/>
          <p:cNvSpPr txBox="1">
            <a:spLocks noGrp="1"/>
          </p:cNvSpPr>
          <p:nvPr>
            <p:ph type="body" idx="1"/>
          </p:nvPr>
        </p:nvSpPr>
        <p:spPr>
          <a:xfrm>
            <a:off x="642050" y="2134800"/>
            <a:ext cx="5308200" cy="14760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chemeClr val="lt2"/>
              </a:buClr>
              <a:buSzPts val="1200"/>
              <a:buChar char="●"/>
              <a:defRPr>
                <a:solidFill>
                  <a:schemeClr val="lt2"/>
                </a:solidFill>
                <a:latin typeface="Calibri"/>
                <a:ea typeface="Calibri"/>
                <a:cs typeface="Calibri"/>
                <a:sym typeface="Calibri"/>
              </a:defRPr>
            </a:lvl1pPr>
            <a:lvl2pPr marL="914400" lvl="1" indent="-304800" algn="l">
              <a:lnSpc>
                <a:spcPct val="115000"/>
              </a:lnSpc>
              <a:spcBef>
                <a:spcPts val="1600"/>
              </a:spcBef>
              <a:spcAft>
                <a:spcPts val="0"/>
              </a:spcAft>
              <a:buClr>
                <a:schemeClr val="lt2"/>
              </a:buClr>
              <a:buSzPts val="1200"/>
              <a:buChar char="○"/>
              <a:defRPr>
                <a:solidFill>
                  <a:schemeClr val="lt2"/>
                </a:solidFill>
              </a:defRPr>
            </a:lvl2pPr>
            <a:lvl3pPr marL="1371600" lvl="2" indent="-304800" algn="l">
              <a:lnSpc>
                <a:spcPct val="115000"/>
              </a:lnSpc>
              <a:spcBef>
                <a:spcPts val="1600"/>
              </a:spcBef>
              <a:spcAft>
                <a:spcPts val="0"/>
              </a:spcAft>
              <a:buClr>
                <a:schemeClr val="lt2"/>
              </a:buClr>
              <a:buSzPts val="1200"/>
              <a:buChar char="■"/>
              <a:defRPr>
                <a:solidFill>
                  <a:schemeClr val="lt2"/>
                </a:solidFill>
              </a:defRPr>
            </a:lvl3pPr>
            <a:lvl4pPr marL="1828800" lvl="3" indent="-304800" algn="l">
              <a:lnSpc>
                <a:spcPct val="115000"/>
              </a:lnSpc>
              <a:spcBef>
                <a:spcPts val="1600"/>
              </a:spcBef>
              <a:spcAft>
                <a:spcPts val="0"/>
              </a:spcAft>
              <a:buClr>
                <a:schemeClr val="lt2"/>
              </a:buClr>
              <a:buSzPts val="1200"/>
              <a:buChar char="●"/>
              <a:defRPr>
                <a:solidFill>
                  <a:schemeClr val="lt2"/>
                </a:solidFill>
              </a:defRPr>
            </a:lvl4pPr>
            <a:lvl5pPr marL="2286000" lvl="4" indent="-304800" algn="l">
              <a:lnSpc>
                <a:spcPct val="115000"/>
              </a:lnSpc>
              <a:spcBef>
                <a:spcPts val="1600"/>
              </a:spcBef>
              <a:spcAft>
                <a:spcPts val="0"/>
              </a:spcAft>
              <a:buClr>
                <a:schemeClr val="lt2"/>
              </a:buClr>
              <a:buSzPts val="1200"/>
              <a:buChar char="○"/>
              <a:defRPr>
                <a:solidFill>
                  <a:schemeClr val="lt2"/>
                </a:solidFill>
              </a:defRPr>
            </a:lvl5pPr>
            <a:lvl6pPr marL="2743200" lvl="5" indent="-304800" algn="l">
              <a:lnSpc>
                <a:spcPct val="115000"/>
              </a:lnSpc>
              <a:spcBef>
                <a:spcPts val="1600"/>
              </a:spcBef>
              <a:spcAft>
                <a:spcPts val="0"/>
              </a:spcAft>
              <a:buClr>
                <a:schemeClr val="lt2"/>
              </a:buClr>
              <a:buSzPts val="1200"/>
              <a:buChar char="■"/>
              <a:defRPr>
                <a:solidFill>
                  <a:schemeClr val="lt2"/>
                </a:solidFill>
              </a:defRPr>
            </a:lvl6pPr>
            <a:lvl7pPr marL="3200400" lvl="6" indent="-304800" algn="l">
              <a:lnSpc>
                <a:spcPct val="115000"/>
              </a:lnSpc>
              <a:spcBef>
                <a:spcPts val="1600"/>
              </a:spcBef>
              <a:spcAft>
                <a:spcPts val="0"/>
              </a:spcAft>
              <a:buClr>
                <a:schemeClr val="lt2"/>
              </a:buClr>
              <a:buSzPts val="1200"/>
              <a:buChar char="●"/>
              <a:defRPr>
                <a:solidFill>
                  <a:schemeClr val="lt2"/>
                </a:solidFill>
              </a:defRPr>
            </a:lvl7pPr>
            <a:lvl8pPr marL="3657600" lvl="7" indent="-304800" algn="l">
              <a:lnSpc>
                <a:spcPct val="115000"/>
              </a:lnSpc>
              <a:spcBef>
                <a:spcPts val="1600"/>
              </a:spcBef>
              <a:spcAft>
                <a:spcPts val="0"/>
              </a:spcAft>
              <a:buClr>
                <a:schemeClr val="lt2"/>
              </a:buClr>
              <a:buSzPts val="1200"/>
              <a:buChar char="○"/>
              <a:defRPr>
                <a:solidFill>
                  <a:schemeClr val="lt2"/>
                </a:solidFill>
              </a:defRPr>
            </a:lvl8pPr>
            <a:lvl9pPr marL="4114800" lvl="8" indent="-304800" algn="l">
              <a:lnSpc>
                <a:spcPct val="115000"/>
              </a:lnSpc>
              <a:spcBef>
                <a:spcPts val="1600"/>
              </a:spcBef>
              <a:spcAft>
                <a:spcPts val="1600"/>
              </a:spcAft>
              <a:buClr>
                <a:schemeClr val="lt2"/>
              </a:buClr>
              <a:buSzPts val="1200"/>
              <a:buChar char="■"/>
              <a:defRPr>
                <a:solidFill>
                  <a:schemeClr val="lt2"/>
                </a:solidFill>
              </a:defRPr>
            </a:lvl9pPr>
          </a:lstStyle>
          <a:p>
            <a:endParaRPr/>
          </a:p>
        </p:txBody>
      </p:sp>
      <p:sp>
        <p:nvSpPr>
          <p:cNvPr id="26" name="Google Shape;26;p36"/>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Design 5">
  <p:cSld name="CUSTOM_15_1_1_1_1">
    <p:bg>
      <p:bgPr>
        <a:blipFill>
          <a:blip r:embed="rId2">
            <a:alphaModFix/>
          </a:blip>
          <a:stretch>
            <a:fillRect/>
          </a:stretch>
        </a:blipFill>
        <a:effectLst/>
      </p:bgPr>
    </p:bg>
    <p:spTree>
      <p:nvGrpSpPr>
        <p:cNvPr id="1" name="Shape 133"/>
        <p:cNvGrpSpPr/>
        <p:nvPr/>
      </p:nvGrpSpPr>
      <p:grpSpPr>
        <a:xfrm>
          <a:off x="0" y="0"/>
          <a:ext cx="0" cy="0"/>
          <a:chOff x="0" y="0"/>
          <a:chExt cx="0" cy="0"/>
        </a:xfrm>
      </p:grpSpPr>
      <p:sp>
        <p:nvSpPr>
          <p:cNvPr id="134" name="Google Shape;134;p57"/>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ix Columns">
  <p:cSld name="CUSTOM_25">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37"/>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
        <p:nvSpPr>
          <p:cNvPr id="29" name="Google Shape;29;p37"/>
          <p:cNvSpPr txBox="1">
            <a:spLocks noGrp="1"/>
          </p:cNvSpPr>
          <p:nvPr>
            <p:ph type="ctrTitle" idx="2"/>
          </p:nvPr>
        </p:nvSpPr>
        <p:spPr>
          <a:xfrm>
            <a:off x="464478" y="1806500"/>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30" name="Google Shape;30;p37"/>
          <p:cNvSpPr txBox="1">
            <a:spLocks noGrp="1"/>
          </p:cNvSpPr>
          <p:nvPr>
            <p:ph type="subTitle" idx="1"/>
          </p:nvPr>
        </p:nvSpPr>
        <p:spPr>
          <a:xfrm>
            <a:off x="616128" y="2100749"/>
            <a:ext cx="1477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31" name="Google Shape;31;p37"/>
          <p:cNvSpPr txBox="1">
            <a:spLocks noGrp="1"/>
          </p:cNvSpPr>
          <p:nvPr>
            <p:ph type="ctrTitle" idx="3"/>
          </p:nvPr>
        </p:nvSpPr>
        <p:spPr>
          <a:xfrm>
            <a:off x="2077426" y="1806500"/>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32" name="Google Shape;32;p37"/>
          <p:cNvSpPr txBox="1">
            <a:spLocks noGrp="1"/>
          </p:cNvSpPr>
          <p:nvPr>
            <p:ph type="subTitle" idx="4"/>
          </p:nvPr>
        </p:nvSpPr>
        <p:spPr>
          <a:xfrm>
            <a:off x="2229076" y="2100749"/>
            <a:ext cx="1477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33" name="Google Shape;33;p37"/>
          <p:cNvSpPr txBox="1">
            <a:spLocks noGrp="1"/>
          </p:cNvSpPr>
          <p:nvPr>
            <p:ph type="ctrTitle" idx="5"/>
          </p:nvPr>
        </p:nvSpPr>
        <p:spPr>
          <a:xfrm>
            <a:off x="3690375" y="1806500"/>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34" name="Google Shape;34;p37"/>
          <p:cNvSpPr txBox="1">
            <a:spLocks noGrp="1"/>
          </p:cNvSpPr>
          <p:nvPr>
            <p:ph type="subTitle" idx="6"/>
          </p:nvPr>
        </p:nvSpPr>
        <p:spPr>
          <a:xfrm>
            <a:off x="3842025" y="2100749"/>
            <a:ext cx="1477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35" name="Google Shape;35;p37"/>
          <p:cNvSpPr txBox="1">
            <a:spLocks noGrp="1"/>
          </p:cNvSpPr>
          <p:nvPr>
            <p:ph type="ctrTitle" idx="7"/>
          </p:nvPr>
        </p:nvSpPr>
        <p:spPr>
          <a:xfrm>
            <a:off x="3707117" y="3549862"/>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36" name="Google Shape;36;p37"/>
          <p:cNvSpPr txBox="1">
            <a:spLocks noGrp="1"/>
          </p:cNvSpPr>
          <p:nvPr>
            <p:ph type="subTitle" idx="8"/>
          </p:nvPr>
        </p:nvSpPr>
        <p:spPr>
          <a:xfrm>
            <a:off x="3858772" y="3890201"/>
            <a:ext cx="1477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37" name="Google Shape;37;p37"/>
          <p:cNvSpPr txBox="1">
            <a:spLocks noGrp="1"/>
          </p:cNvSpPr>
          <p:nvPr>
            <p:ph type="ctrTitle" idx="9"/>
          </p:nvPr>
        </p:nvSpPr>
        <p:spPr>
          <a:xfrm>
            <a:off x="5343519" y="3549862"/>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38" name="Google Shape;38;p37"/>
          <p:cNvSpPr txBox="1">
            <a:spLocks noGrp="1"/>
          </p:cNvSpPr>
          <p:nvPr>
            <p:ph type="subTitle" idx="13"/>
          </p:nvPr>
        </p:nvSpPr>
        <p:spPr>
          <a:xfrm>
            <a:off x="5500261" y="3890201"/>
            <a:ext cx="1477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
        <p:nvSpPr>
          <p:cNvPr id="39" name="Google Shape;39;p37"/>
          <p:cNvSpPr txBox="1">
            <a:spLocks noGrp="1"/>
          </p:cNvSpPr>
          <p:nvPr>
            <p:ph type="ctrTitle" idx="14"/>
          </p:nvPr>
        </p:nvSpPr>
        <p:spPr>
          <a:xfrm>
            <a:off x="6979921" y="3549862"/>
            <a:ext cx="1780500" cy="427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400">
                <a:solidFill>
                  <a:schemeClr val="dk2"/>
                </a:solidFill>
                <a:latin typeface="Calibri"/>
                <a:ea typeface="Calibri"/>
                <a:cs typeface="Calibri"/>
                <a:sym typeface="Calibri"/>
              </a:defRPr>
            </a:lvl1pPr>
            <a:lvl2pPr lvl="1" algn="l">
              <a:lnSpc>
                <a:spcPct val="100000"/>
              </a:lnSpc>
              <a:spcBef>
                <a:spcPts val="0"/>
              </a:spcBef>
              <a:spcAft>
                <a:spcPts val="0"/>
              </a:spcAft>
              <a:buClr>
                <a:schemeClr val="accent6"/>
              </a:buClr>
              <a:buSzPts val="1400"/>
              <a:buNone/>
              <a:defRPr sz="1400">
                <a:solidFill>
                  <a:schemeClr val="accent6"/>
                </a:solidFill>
              </a:defRPr>
            </a:lvl2pPr>
            <a:lvl3pPr lvl="2" algn="l">
              <a:lnSpc>
                <a:spcPct val="100000"/>
              </a:lnSpc>
              <a:spcBef>
                <a:spcPts val="0"/>
              </a:spcBef>
              <a:spcAft>
                <a:spcPts val="0"/>
              </a:spcAft>
              <a:buClr>
                <a:schemeClr val="accent6"/>
              </a:buClr>
              <a:buSzPts val="1400"/>
              <a:buNone/>
              <a:defRPr sz="1400">
                <a:solidFill>
                  <a:schemeClr val="accent6"/>
                </a:solidFill>
              </a:defRPr>
            </a:lvl3pPr>
            <a:lvl4pPr lvl="3" algn="l">
              <a:lnSpc>
                <a:spcPct val="100000"/>
              </a:lnSpc>
              <a:spcBef>
                <a:spcPts val="0"/>
              </a:spcBef>
              <a:spcAft>
                <a:spcPts val="0"/>
              </a:spcAft>
              <a:buClr>
                <a:schemeClr val="accent6"/>
              </a:buClr>
              <a:buSzPts val="1400"/>
              <a:buNone/>
              <a:defRPr sz="1400">
                <a:solidFill>
                  <a:schemeClr val="accent6"/>
                </a:solidFill>
              </a:defRPr>
            </a:lvl4pPr>
            <a:lvl5pPr lvl="4" algn="l">
              <a:lnSpc>
                <a:spcPct val="100000"/>
              </a:lnSpc>
              <a:spcBef>
                <a:spcPts val="0"/>
              </a:spcBef>
              <a:spcAft>
                <a:spcPts val="0"/>
              </a:spcAft>
              <a:buClr>
                <a:schemeClr val="accent6"/>
              </a:buClr>
              <a:buSzPts val="1400"/>
              <a:buNone/>
              <a:defRPr sz="1400">
                <a:solidFill>
                  <a:schemeClr val="accent6"/>
                </a:solidFill>
              </a:defRPr>
            </a:lvl5pPr>
            <a:lvl6pPr lvl="5" algn="l">
              <a:lnSpc>
                <a:spcPct val="100000"/>
              </a:lnSpc>
              <a:spcBef>
                <a:spcPts val="0"/>
              </a:spcBef>
              <a:spcAft>
                <a:spcPts val="0"/>
              </a:spcAft>
              <a:buClr>
                <a:schemeClr val="accent6"/>
              </a:buClr>
              <a:buSzPts val="1400"/>
              <a:buNone/>
              <a:defRPr sz="1400">
                <a:solidFill>
                  <a:schemeClr val="accent6"/>
                </a:solidFill>
              </a:defRPr>
            </a:lvl6pPr>
            <a:lvl7pPr lvl="6" algn="l">
              <a:lnSpc>
                <a:spcPct val="100000"/>
              </a:lnSpc>
              <a:spcBef>
                <a:spcPts val="0"/>
              </a:spcBef>
              <a:spcAft>
                <a:spcPts val="0"/>
              </a:spcAft>
              <a:buClr>
                <a:schemeClr val="accent6"/>
              </a:buClr>
              <a:buSzPts val="1400"/>
              <a:buNone/>
              <a:defRPr sz="1400">
                <a:solidFill>
                  <a:schemeClr val="accent6"/>
                </a:solidFill>
              </a:defRPr>
            </a:lvl7pPr>
            <a:lvl8pPr lvl="7" algn="l">
              <a:lnSpc>
                <a:spcPct val="100000"/>
              </a:lnSpc>
              <a:spcBef>
                <a:spcPts val="0"/>
              </a:spcBef>
              <a:spcAft>
                <a:spcPts val="0"/>
              </a:spcAft>
              <a:buClr>
                <a:schemeClr val="accent6"/>
              </a:buClr>
              <a:buSzPts val="1400"/>
              <a:buNone/>
              <a:defRPr sz="1400">
                <a:solidFill>
                  <a:schemeClr val="accent6"/>
                </a:solidFill>
              </a:defRPr>
            </a:lvl8pPr>
            <a:lvl9pPr lvl="8" algn="l">
              <a:lnSpc>
                <a:spcPct val="100000"/>
              </a:lnSpc>
              <a:spcBef>
                <a:spcPts val="0"/>
              </a:spcBef>
              <a:spcAft>
                <a:spcPts val="0"/>
              </a:spcAft>
              <a:buClr>
                <a:schemeClr val="accent6"/>
              </a:buClr>
              <a:buSzPts val="1400"/>
              <a:buNone/>
              <a:defRPr sz="1400">
                <a:solidFill>
                  <a:schemeClr val="accent6"/>
                </a:solidFill>
              </a:defRPr>
            </a:lvl9pPr>
          </a:lstStyle>
          <a:p>
            <a:endParaRPr/>
          </a:p>
        </p:txBody>
      </p:sp>
      <p:sp>
        <p:nvSpPr>
          <p:cNvPr id="40" name="Google Shape;40;p37"/>
          <p:cNvSpPr txBox="1">
            <a:spLocks noGrp="1"/>
          </p:cNvSpPr>
          <p:nvPr>
            <p:ph type="subTitle" idx="15"/>
          </p:nvPr>
        </p:nvSpPr>
        <p:spPr>
          <a:xfrm>
            <a:off x="7141750" y="3890201"/>
            <a:ext cx="14568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100"/>
              <a:buNone/>
              <a:defRPr sz="9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100"/>
              <a:buNone/>
              <a:defRPr sz="1100">
                <a:solidFill>
                  <a:schemeClr val="lt2"/>
                </a:solidFill>
              </a:defRPr>
            </a:lvl2pPr>
            <a:lvl3pPr lvl="2" algn="l">
              <a:lnSpc>
                <a:spcPct val="100000"/>
              </a:lnSpc>
              <a:spcBef>
                <a:spcPts val="0"/>
              </a:spcBef>
              <a:spcAft>
                <a:spcPts val="0"/>
              </a:spcAft>
              <a:buClr>
                <a:schemeClr val="lt2"/>
              </a:buClr>
              <a:buSzPts val="1100"/>
              <a:buNone/>
              <a:defRPr sz="1100">
                <a:solidFill>
                  <a:schemeClr val="lt2"/>
                </a:solidFill>
              </a:defRPr>
            </a:lvl3pPr>
            <a:lvl4pPr lvl="3" algn="l">
              <a:lnSpc>
                <a:spcPct val="100000"/>
              </a:lnSpc>
              <a:spcBef>
                <a:spcPts val="0"/>
              </a:spcBef>
              <a:spcAft>
                <a:spcPts val="0"/>
              </a:spcAft>
              <a:buClr>
                <a:schemeClr val="lt2"/>
              </a:buClr>
              <a:buSzPts val="1100"/>
              <a:buNone/>
              <a:defRPr sz="1100">
                <a:solidFill>
                  <a:schemeClr val="lt2"/>
                </a:solidFill>
              </a:defRPr>
            </a:lvl4pPr>
            <a:lvl5pPr lvl="4" algn="l">
              <a:lnSpc>
                <a:spcPct val="100000"/>
              </a:lnSpc>
              <a:spcBef>
                <a:spcPts val="0"/>
              </a:spcBef>
              <a:spcAft>
                <a:spcPts val="0"/>
              </a:spcAft>
              <a:buClr>
                <a:schemeClr val="lt2"/>
              </a:buClr>
              <a:buSzPts val="1100"/>
              <a:buNone/>
              <a:defRPr sz="1100">
                <a:solidFill>
                  <a:schemeClr val="lt2"/>
                </a:solidFill>
              </a:defRPr>
            </a:lvl5pPr>
            <a:lvl6pPr lvl="5" algn="l">
              <a:lnSpc>
                <a:spcPct val="100000"/>
              </a:lnSpc>
              <a:spcBef>
                <a:spcPts val="0"/>
              </a:spcBef>
              <a:spcAft>
                <a:spcPts val="0"/>
              </a:spcAft>
              <a:buClr>
                <a:schemeClr val="lt2"/>
              </a:buClr>
              <a:buSzPts val="1100"/>
              <a:buNone/>
              <a:defRPr sz="1100">
                <a:solidFill>
                  <a:schemeClr val="lt2"/>
                </a:solidFill>
              </a:defRPr>
            </a:lvl6pPr>
            <a:lvl7pPr lvl="6" algn="l">
              <a:lnSpc>
                <a:spcPct val="100000"/>
              </a:lnSpc>
              <a:spcBef>
                <a:spcPts val="0"/>
              </a:spcBef>
              <a:spcAft>
                <a:spcPts val="0"/>
              </a:spcAft>
              <a:buClr>
                <a:schemeClr val="lt2"/>
              </a:buClr>
              <a:buSzPts val="1100"/>
              <a:buNone/>
              <a:defRPr sz="1100">
                <a:solidFill>
                  <a:schemeClr val="lt2"/>
                </a:solidFill>
              </a:defRPr>
            </a:lvl7pPr>
            <a:lvl8pPr lvl="7" algn="l">
              <a:lnSpc>
                <a:spcPct val="100000"/>
              </a:lnSpc>
              <a:spcBef>
                <a:spcPts val="0"/>
              </a:spcBef>
              <a:spcAft>
                <a:spcPts val="0"/>
              </a:spcAft>
              <a:buClr>
                <a:schemeClr val="lt2"/>
              </a:buClr>
              <a:buSzPts val="1100"/>
              <a:buNone/>
              <a:defRPr sz="1100">
                <a:solidFill>
                  <a:schemeClr val="lt2"/>
                </a:solidFill>
              </a:defRPr>
            </a:lvl8pPr>
            <a:lvl9pPr lvl="8" algn="l">
              <a:lnSpc>
                <a:spcPct val="100000"/>
              </a:lnSpc>
              <a:spcBef>
                <a:spcPts val="0"/>
              </a:spcBef>
              <a:spcAft>
                <a:spcPts val="0"/>
              </a:spcAft>
              <a:buClr>
                <a:schemeClr val="lt2"/>
              </a:buClr>
              <a:buSzPts val="1100"/>
              <a:buNone/>
              <a:defRPr sz="1100">
                <a:solidFill>
                  <a:schemeClr val="l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38"/>
          <p:cNvSpPr txBox="1">
            <a:spLocks noGrp="1"/>
          </p:cNvSpPr>
          <p:nvPr>
            <p:ph type="ctrTitle"/>
          </p:nvPr>
        </p:nvSpPr>
        <p:spPr>
          <a:xfrm flipH="1">
            <a:off x="1180003" y="1347038"/>
            <a:ext cx="5195700" cy="1921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3600"/>
              <a:buNone/>
              <a:defRPr sz="3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500"/>
              <a:buNone/>
              <a:defRPr sz="6500">
                <a:solidFill>
                  <a:schemeClr val="dk2"/>
                </a:solidFill>
              </a:defRPr>
            </a:lvl2pPr>
            <a:lvl3pPr lvl="2" algn="l">
              <a:lnSpc>
                <a:spcPct val="100000"/>
              </a:lnSpc>
              <a:spcBef>
                <a:spcPts val="0"/>
              </a:spcBef>
              <a:spcAft>
                <a:spcPts val="0"/>
              </a:spcAft>
              <a:buClr>
                <a:schemeClr val="dk2"/>
              </a:buClr>
              <a:buSzPts val="6500"/>
              <a:buNone/>
              <a:defRPr sz="6500">
                <a:solidFill>
                  <a:schemeClr val="dk2"/>
                </a:solidFill>
              </a:defRPr>
            </a:lvl3pPr>
            <a:lvl4pPr lvl="3" algn="l">
              <a:lnSpc>
                <a:spcPct val="100000"/>
              </a:lnSpc>
              <a:spcBef>
                <a:spcPts val="0"/>
              </a:spcBef>
              <a:spcAft>
                <a:spcPts val="0"/>
              </a:spcAft>
              <a:buClr>
                <a:schemeClr val="dk2"/>
              </a:buClr>
              <a:buSzPts val="6500"/>
              <a:buNone/>
              <a:defRPr sz="6500">
                <a:solidFill>
                  <a:schemeClr val="dk2"/>
                </a:solidFill>
              </a:defRPr>
            </a:lvl4pPr>
            <a:lvl5pPr lvl="4" algn="l">
              <a:lnSpc>
                <a:spcPct val="100000"/>
              </a:lnSpc>
              <a:spcBef>
                <a:spcPts val="0"/>
              </a:spcBef>
              <a:spcAft>
                <a:spcPts val="0"/>
              </a:spcAft>
              <a:buClr>
                <a:schemeClr val="dk2"/>
              </a:buClr>
              <a:buSzPts val="6500"/>
              <a:buNone/>
              <a:defRPr sz="6500">
                <a:solidFill>
                  <a:schemeClr val="dk2"/>
                </a:solidFill>
              </a:defRPr>
            </a:lvl5pPr>
            <a:lvl6pPr lvl="5" algn="l">
              <a:lnSpc>
                <a:spcPct val="100000"/>
              </a:lnSpc>
              <a:spcBef>
                <a:spcPts val="0"/>
              </a:spcBef>
              <a:spcAft>
                <a:spcPts val="0"/>
              </a:spcAft>
              <a:buClr>
                <a:schemeClr val="dk2"/>
              </a:buClr>
              <a:buSzPts val="6500"/>
              <a:buNone/>
              <a:defRPr sz="6500">
                <a:solidFill>
                  <a:schemeClr val="dk2"/>
                </a:solidFill>
              </a:defRPr>
            </a:lvl6pPr>
            <a:lvl7pPr lvl="6" algn="l">
              <a:lnSpc>
                <a:spcPct val="100000"/>
              </a:lnSpc>
              <a:spcBef>
                <a:spcPts val="0"/>
              </a:spcBef>
              <a:spcAft>
                <a:spcPts val="0"/>
              </a:spcAft>
              <a:buClr>
                <a:schemeClr val="dk2"/>
              </a:buClr>
              <a:buSzPts val="6500"/>
              <a:buNone/>
              <a:defRPr sz="6500">
                <a:solidFill>
                  <a:schemeClr val="dk2"/>
                </a:solidFill>
              </a:defRPr>
            </a:lvl7pPr>
            <a:lvl8pPr lvl="7" algn="l">
              <a:lnSpc>
                <a:spcPct val="100000"/>
              </a:lnSpc>
              <a:spcBef>
                <a:spcPts val="0"/>
              </a:spcBef>
              <a:spcAft>
                <a:spcPts val="0"/>
              </a:spcAft>
              <a:buClr>
                <a:schemeClr val="dk2"/>
              </a:buClr>
              <a:buSzPts val="6500"/>
              <a:buNone/>
              <a:defRPr sz="6500">
                <a:solidFill>
                  <a:schemeClr val="dk2"/>
                </a:solidFill>
              </a:defRPr>
            </a:lvl8pPr>
            <a:lvl9pPr lvl="8" algn="l">
              <a:lnSpc>
                <a:spcPct val="100000"/>
              </a:lnSpc>
              <a:spcBef>
                <a:spcPts val="0"/>
              </a:spcBef>
              <a:spcAft>
                <a:spcPts val="0"/>
              </a:spcAft>
              <a:buClr>
                <a:schemeClr val="dk2"/>
              </a:buClr>
              <a:buSzPts val="6500"/>
              <a:buNone/>
              <a:defRPr sz="6500">
                <a:solidFill>
                  <a:schemeClr val="dk2"/>
                </a:solidFill>
              </a:defRPr>
            </a:lvl9pPr>
          </a:lstStyle>
          <a:p>
            <a:endParaRPr/>
          </a:p>
        </p:txBody>
      </p:sp>
      <p:sp>
        <p:nvSpPr>
          <p:cNvPr id="43" name="Google Shape;43;p38"/>
          <p:cNvSpPr txBox="1">
            <a:spLocks noGrp="1"/>
          </p:cNvSpPr>
          <p:nvPr>
            <p:ph type="title" idx="2"/>
          </p:nvPr>
        </p:nvSpPr>
        <p:spPr>
          <a:xfrm flipH="1">
            <a:off x="1180003" y="1035213"/>
            <a:ext cx="2979300" cy="75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9600"/>
              <a:buNone/>
              <a:defRPr sz="9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44" name="Google Shape;44;p38"/>
          <p:cNvSpPr txBox="1">
            <a:spLocks noGrp="1"/>
          </p:cNvSpPr>
          <p:nvPr>
            <p:ph type="subTitle" idx="1"/>
          </p:nvPr>
        </p:nvSpPr>
        <p:spPr>
          <a:xfrm>
            <a:off x="1180003" y="2742989"/>
            <a:ext cx="4224900" cy="53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39"/>
          <p:cNvSpPr txBox="1">
            <a:spLocks noGrp="1"/>
          </p:cNvSpPr>
          <p:nvPr>
            <p:ph type="ctrTitle"/>
          </p:nvPr>
        </p:nvSpPr>
        <p:spPr>
          <a:xfrm flipH="1">
            <a:off x="1147650" y="3085150"/>
            <a:ext cx="5005500" cy="1022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3600"/>
              <a:buNone/>
              <a:defRPr sz="3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500"/>
              <a:buNone/>
              <a:defRPr sz="6500">
                <a:solidFill>
                  <a:schemeClr val="dk2"/>
                </a:solidFill>
              </a:defRPr>
            </a:lvl2pPr>
            <a:lvl3pPr lvl="2" algn="l">
              <a:lnSpc>
                <a:spcPct val="100000"/>
              </a:lnSpc>
              <a:spcBef>
                <a:spcPts val="0"/>
              </a:spcBef>
              <a:spcAft>
                <a:spcPts val="0"/>
              </a:spcAft>
              <a:buClr>
                <a:schemeClr val="dk2"/>
              </a:buClr>
              <a:buSzPts val="6500"/>
              <a:buNone/>
              <a:defRPr sz="6500">
                <a:solidFill>
                  <a:schemeClr val="dk2"/>
                </a:solidFill>
              </a:defRPr>
            </a:lvl3pPr>
            <a:lvl4pPr lvl="3" algn="l">
              <a:lnSpc>
                <a:spcPct val="100000"/>
              </a:lnSpc>
              <a:spcBef>
                <a:spcPts val="0"/>
              </a:spcBef>
              <a:spcAft>
                <a:spcPts val="0"/>
              </a:spcAft>
              <a:buClr>
                <a:schemeClr val="dk2"/>
              </a:buClr>
              <a:buSzPts val="6500"/>
              <a:buNone/>
              <a:defRPr sz="6500">
                <a:solidFill>
                  <a:schemeClr val="dk2"/>
                </a:solidFill>
              </a:defRPr>
            </a:lvl4pPr>
            <a:lvl5pPr lvl="4" algn="l">
              <a:lnSpc>
                <a:spcPct val="100000"/>
              </a:lnSpc>
              <a:spcBef>
                <a:spcPts val="0"/>
              </a:spcBef>
              <a:spcAft>
                <a:spcPts val="0"/>
              </a:spcAft>
              <a:buClr>
                <a:schemeClr val="dk2"/>
              </a:buClr>
              <a:buSzPts val="6500"/>
              <a:buNone/>
              <a:defRPr sz="6500">
                <a:solidFill>
                  <a:schemeClr val="dk2"/>
                </a:solidFill>
              </a:defRPr>
            </a:lvl5pPr>
            <a:lvl6pPr lvl="5" algn="l">
              <a:lnSpc>
                <a:spcPct val="100000"/>
              </a:lnSpc>
              <a:spcBef>
                <a:spcPts val="0"/>
              </a:spcBef>
              <a:spcAft>
                <a:spcPts val="0"/>
              </a:spcAft>
              <a:buClr>
                <a:schemeClr val="dk2"/>
              </a:buClr>
              <a:buSzPts val="6500"/>
              <a:buNone/>
              <a:defRPr sz="6500">
                <a:solidFill>
                  <a:schemeClr val="dk2"/>
                </a:solidFill>
              </a:defRPr>
            </a:lvl6pPr>
            <a:lvl7pPr lvl="6" algn="l">
              <a:lnSpc>
                <a:spcPct val="100000"/>
              </a:lnSpc>
              <a:spcBef>
                <a:spcPts val="0"/>
              </a:spcBef>
              <a:spcAft>
                <a:spcPts val="0"/>
              </a:spcAft>
              <a:buClr>
                <a:schemeClr val="dk2"/>
              </a:buClr>
              <a:buSzPts val="6500"/>
              <a:buNone/>
              <a:defRPr sz="6500">
                <a:solidFill>
                  <a:schemeClr val="dk2"/>
                </a:solidFill>
              </a:defRPr>
            </a:lvl7pPr>
            <a:lvl8pPr lvl="7" algn="l">
              <a:lnSpc>
                <a:spcPct val="100000"/>
              </a:lnSpc>
              <a:spcBef>
                <a:spcPts val="0"/>
              </a:spcBef>
              <a:spcAft>
                <a:spcPts val="0"/>
              </a:spcAft>
              <a:buClr>
                <a:schemeClr val="dk2"/>
              </a:buClr>
              <a:buSzPts val="6500"/>
              <a:buNone/>
              <a:defRPr sz="6500">
                <a:solidFill>
                  <a:schemeClr val="dk2"/>
                </a:solidFill>
              </a:defRPr>
            </a:lvl8pPr>
            <a:lvl9pPr lvl="8" algn="l">
              <a:lnSpc>
                <a:spcPct val="100000"/>
              </a:lnSpc>
              <a:spcBef>
                <a:spcPts val="0"/>
              </a:spcBef>
              <a:spcAft>
                <a:spcPts val="0"/>
              </a:spcAft>
              <a:buClr>
                <a:schemeClr val="dk2"/>
              </a:buClr>
              <a:buSzPts val="6500"/>
              <a:buNone/>
              <a:defRPr sz="6500">
                <a:solidFill>
                  <a:schemeClr val="dk2"/>
                </a:solidFill>
              </a:defRPr>
            </a:lvl9pPr>
          </a:lstStyle>
          <a:p>
            <a:endParaRPr/>
          </a:p>
        </p:txBody>
      </p:sp>
      <p:sp>
        <p:nvSpPr>
          <p:cNvPr id="47" name="Google Shape;47;p39"/>
          <p:cNvSpPr txBox="1">
            <a:spLocks noGrp="1"/>
          </p:cNvSpPr>
          <p:nvPr>
            <p:ph type="title" idx="2"/>
          </p:nvPr>
        </p:nvSpPr>
        <p:spPr>
          <a:xfrm flipH="1">
            <a:off x="1147579" y="2323850"/>
            <a:ext cx="2979300" cy="75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9600"/>
              <a:buNone/>
              <a:defRPr sz="96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48" name="Google Shape;48;p39"/>
          <p:cNvSpPr txBox="1">
            <a:spLocks noGrp="1"/>
          </p:cNvSpPr>
          <p:nvPr>
            <p:ph type="subTitle" idx="1"/>
          </p:nvPr>
        </p:nvSpPr>
        <p:spPr>
          <a:xfrm>
            <a:off x="1147575" y="4028959"/>
            <a:ext cx="4224900" cy="53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200"/>
              <a:buNone/>
              <a:defRPr sz="1100">
                <a:solidFill>
                  <a:schemeClr val="lt2"/>
                </a:solidFill>
                <a:latin typeface="Calibri"/>
                <a:ea typeface="Calibri"/>
                <a:cs typeface="Calibri"/>
                <a:sym typeface="Calibri"/>
              </a:defRPr>
            </a:lvl1pPr>
            <a:lvl2pPr lvl="1" algn="l">
              <a:lnSpc>
                <a:spcPct val="100000"/>
              </a:lnSpc>
              <a:spcBef>
                <a:spcPts val="0"/>
              </a:spcBef>
              <a:spcAft>
                <a:spcPts val="0"/>
              </a:spcAft>
              <a:buClr>
                <a:schemeClr val="lt2"/>
              </a:buClr>
              <a:buSzPts val="1200"/>
              <a:buNone/>
              <a:defRPr>
                <a:solidFill>
                  <a:schemeClr val="lt2"/>
                </a:solidFill>
              </a:defRPr>
            </a:lvl2pPr>
            <a:lvl3pPr lvl="2" algn="l">
              <a:lnSpc>
                <a:spcPct val="100000"/>
              </a:lnSpc>
              <a:spcBef>
                <a:spcPts val="0"/>
              </a:spcBef>
              <a:spcAft>
                <a:spcPts val="0"/>
              </a:spcAft>
              <a:buClr>
                <a:schemeClr val="lt2"/>
              </a:buClr>
              <a:buSzPts val="1200"/>
              <a:buNone/>
              <a:defRPr>
                <a:solidFill>
                  <a:schemeClr val="lt2"/>
                </a:solidFill>
              </a:defRPr>
            </a:lvl3pPr>
            <a:lvl4pPr lvl="3" algn="l">
              <a:lnSpc>
                <a:spcPct val="100000"/>
              </a:lnSpc>
              <a:spcBef>
                <a:spcPts val="0"/>
              </a:spcBef>
              <a:spcAft>
                <a:spcPts val="0"/>
              </a:spcAft>
              <a:buClr>
                <a:schemeClr val="lt2"/>
              </a:buClr>
              <a:buSzPts val="1200"/>
              <a:buNone/>
              <a:defRPr>
                <a:solidFill>
                  <a:schemeClr val="lt2"/>
                </a:solidFill>
              </a:defRPr>
            </a:lvl4pPr>
            <a:lvl5pPr lvl="4" algn="l">
              <a:lnSpc>
                <a:spcPct val="100000"/>
              </a:lnSpc>
              <a:spcBef>
                <a:spcPts val="0"/>
              </a:spcBef>
              <a:spcAft>
                <a:spcPts val="0"/>
              </a:spcAft>
              <a:buClr>
                <a:schemeClr val="lt2"/>
              </a:buClr>
              <a:buSzPts val="1200"/>
              <a:buNone/>
              <a:defRPr>
                <a:solidFill>
                  <a:schemeClr val="lt2"/>
                </a:solidFill>
              </a:defRPr>
            </a:lvl5pPr>
            <a:lvl6pPr lvl="5" algn="l">
              <a:lnSpc>
                <a:spcPct val="100000"/>
              </a:lnSpc>
              <a:spcBef>
                <a:spcPts val="0"/>
              </a:spcBef>
              <a:spcAft>
                <a:spcPts val="0"/>
              </a:spcAft>
              <a:buClr>
                <a:schemeClr val="lt2"/>
              </a:buClr>
              <a:buSzPts val="1200"/>
              <a:buNone/>
              <a:defRPr>
                <a:solidFill>
                  <a:schemeClr val="lt2"/>
                </a:solidFill>
              </a:defRPr>
            </a:lvl6pPr>
            <a:lvl7pPr lvl="6" algn="l">
              <a:lnSpc>
                <a:spcPct val="100000"/>
              </a:lnSpc>
              <a:spcBef>
                <a:spcPts val="0"/>
              </a:spcBef>
              <a:spcAft>
                <a:spcPts val="0"/>
              </a:spcAft>
              <a:buClr>
                <a:schemeClr val="lt2"/>
              </a:buClr>
              <a:buSzPts val="1200"/>
              <a:buNone/>
              <a:defRPr>
                <a:solidFill>
                  <a:schemeClr val="lt2"/>
                </a:solidFill>
              </a:defRPr>
            </a:lvl7pPr>
            <a:lvl8pPr lvl="7" algn="l">
              <a:lnSpc>
                <a:spcPct val="100000"/>
              </a:lnSpc>
              <a:spcBef>
                <a:spcPts val="0"/>
              </a:spcBef>
              <a:spcAft>
                <a:spcPts val="0"/>
              </a:spcAft>
              <a:buClr>
                <a:schemeClr val="lt2"/>
              </a:buClr>
              <a:buSzPts val="1200"/>
              <a:buNone/>
              <a:defRPr>
                <a:solidFill>
                  <a:schemeClr val="lt2"/>
                </a:solidFill>
              </a:defRPr>
            </a:lvl8pPr>
            <a:lvl9pPr lvl="8" algn="l">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40"/>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2400"/>
              <a:buNone/>
              <a:defRPr sz="24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2400"/>
              <a:buNone/>
              <a:defRPr sz="2400">
                <a:solidFill>
                  <a:schemeClr val="dk2"/>
                </a:solidFill>
              </a:defRPr>
            </a:lvl2pPr>
            <a:lvl3pPr lvl="2" algn="r">
              <a:lnSpc>
                <a:spcPct val="100000"/>
              </a:lnSpc>
              <a:spcBef>
                <a:spcPts val="0"/>
              </a:spcBef>
              <a:spcAft>
                <a:spcPts val="0"/>
              </a:spcAft>
              <a:buClr>
                <a:schemeClr val="dk2"/>
              </a:buClr>
              <a:buSzPts val="2400"/>
              <a:buNone/>
              <a:defRPr sz="2400">
                <a:solidFill>
                  <a:schemeClr val="dk2"/>
                </a:solidFill>
              </a:defRPr>
            </a:lvl3pPr>
            <a:lvl4pPr lvl="3" algn="r">
              <a:lnSpc>
                <a:spcPct val="100000"/>
              </a:lnSpc>
              <a:spcBef>
                <a:spcPts val="0"/>
              </a:spcBef>
              <a:spcAft>
                <a:spcPts val="0"/>
              </a:spcAft>
              <a:buClr>
                <a:schemeClr val="dk2"/>
              </a:buClr>
              <a:buSzPts val="2400"/>
              <a:buNone/>
              <a:defRPr sz="2400">
                <a:solidFill>
                  <a:schemeClr val="dk2"/>
                </a:solidFill>
              </a:defRPr>
            </a:lvl4pPr>
            <a:lvl5pPr lvl="4" algn="r">
              <a:lnSpc>
                <a:spcPct val="100000"/>
              </a:lnSpc>
              <a:spcBef>
                <a:spcPts val="0"/>
              </a:spcBef>
              <a:spcAft>
                <a:spcPts val="0"/>
              </a:spcAft>
              <a:buClr>
                <a:schemeClr val="dk2"/>
              </a:buClr>
              <a:buSzPts val="2400"/>
              <a:buNone/>
              <a:defRPr sz="2400">
                <a:solidFill>
                  <a:schemeClr val="dk2"/>
                </a:solidFill>
              </a:defRPr>
            </a:lvl5pPr>
            <a:lvl6pPr lvl="5" algn="r">
              <a:lnSpc>
                <a:spcPct val="100000"/>
              </a:lnSpc>
              <a:spcBef>
                <a:spcPts val="0"/>
              </a:spcBef>
              <a:spcAft>
                <a:spcPts val="0"/>
              </a:spcAft>
              <a:buClr>
                <a:schemeClr val="dk2"/>
              </a:buClr>
              <a:buSzPts val="2400"/>
              <a:buNone/>
              <a:defRPr sz="2400">
                <a:solidFill>
                  <a:schemeClr val="dk2"/>
                </a:solidFill>
              </a:defRPr>
            </a:lvl6pPr>
            <a:lvl7pPr lvl="6" algn="r">
              <a:lnSpc>
                <a:spcPct val="100000"/>
              </a:lnSpc>
              <a:spcBef>
                <a:spcPts val="0"/>
              </a:spcBef>
              <a:spcAft>
                <a:spcPts val="0"/>
              </a:spcAft>
              <a:buClr>
                <a:schemeClr val="dk2"/>
              </a:buClr>
              <a:buSzPts val="2400"/>
              <a:buNone/>
              <a:defRPr sz="2400">
                <a:solidFill>
                  <a:schemeClr val="dk2"/>
                </a:solidFill>
              </a:defRPr>
            </a:lvl7pPr>
            <a:lvl8pPr lvl="7" algn="r">
              <a:lnSpc>
                <a:spcPct val="100000"/>
              </a:lnSpc>
              <a:spcBef>
                <a:spcPts val="0"/>
              </a:spcBef>
              <a:spcAft>
                <a:spcPts val="0"/>
              </a:spcAft>
              <a:buClr>
                <a:schemeClr val="dk2"/>
              </a:buClr>
              <a:buSzPts val="2400"/>
              <a:buNone/>
              <a:defRPr sz="2400">
                <a:solidFill>
                  <a:schemeClr val="dk2"/>
                </a:solidFill>
              </a:defRPr>
            </a:lvl8pPr>
            <a:lvl9pPr lvl="8" algn="r">
              <a:lnSpc>
                <a:spcPct val="100000"/>
              </a:lnSpc>
              <a:spcBef>
                <a:spcPts val="0"/>
              </a:spcBef>
              <a:spcAft>
                <a:spcPts val="0"/>
              </a:spcAft>
              <a:buClr>
                <a:schemeClr val="dk2"/>
              </a:buClr>
              <a:buSzPts val="2400"/>
              <a:buNone/>
              <a:defRPr sz="2400">
                <a:solidFill>
                  <a:schemeClr val="dk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43"/>
          <p:cNvSpPr txBox="1">
            <a:spLocks noGrp="1"/>
          </p:cNvSpPr>
          <p:nvPr>
            <p:ph type="ctrTitle"/>
          </p:nvPr>
        </p:nvSpPr>
        <p:spPr>
          <a:xfrm flipH="1">
            <a:off x="2754543" y="1347038"/>
            <a:ext cx="5195700" cy="1921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3600"/>
              <a:buNone/>
              <a:defRPr sz="3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6500"/>
              <a:buNone/>
              <a:defRPr sz="6500">
                <a:solidFill>
                  <a:schemeClr val="dk2"/>
                </a:solidFill>
              </a:defRPr>
            </a:lvl2pPr>
            <a:lvl3pPr lvl="2" algn="r">
              <a:lnSpc>
                <a:spcPct val="100000"/>
              </a:lnSpc>
              <a:spcBef>
                <a:spcPts val="0"/>
              </a:spcBef>
              <a:spcAft>
                <a:spcPts val="0"/>
              </a:spcAft>
              <a:buClr>
                <a:schemeClr val="dk2"/>
              </a:buClr>
              <a:buSzPts val="6500"/>
              <a:buNone/>
              <a:defRPr sz="6500">
                <a:solidFill>
                  <a:schemeClr val="dk2"/>
                </a:solidFill>
              </a:defRPr>
            </a:lvl3pPr>
            <a:lvl4pPr lvl="3" algn="r">
              <a:lnSpc>
                <a:spcPct val="100000"/>
              </a:lnSpc>
              <a:spcBef>
                <a:spcPts val="0"/>
              </a:spcBef>
              <a:spcAft>
                <a:spcPts val="0"/>
              </a:spcAft>
              <a:buClr>
                <a:schemeClr val="dk2"/>
              </a:buClr>
              <a:buSzPts val="6500"/>
              <a:buNone/>
              <a:defRPr sz="6500">
                <a:solidFill>
                  <a:schemeClr val="dk2"/>
                </a:solidFill>
              </a:defRPr>
            </a:lvl4pPr>
            <a:lvl5pPr lvl="4" algn="r">
              <a:lnSpc>
                <a:spcPct val="100000"/>
              </a:lnSpc>
              <a:spcBef>
                <a:spcPts val="0"/>
              </a:spcBef>
              <a:spcAft>
                <a:spcPts val="0"/>
              </a:spcAft>
              <a:buClr>
                <a:schemeClr val="dk2"/>
              </a:buClr>
              <a:buSzPts val="6500"/>
              <a:buNone/>
              <a:defRPr sz="6500">
                <a:solidFill>
                  <a:schemeClr val="dk2"/>
                </a:solidFill>
              </a:defRPr>
            </a:lvl5pPr>
            <a:lvl6pPr lvl="5" algn="r">
              <a:lnSpc>
                <a:spcPct val="100000"/>
              </a:lnSpc>
              <a:spcBef>
                <a:spcPts val="0"/>
              </a:spcBef>
              <a:spcAft>
                <a:spcPts val="0"/>
              </a:spcAft>
              <a:buClr>
                <a:schemeClr val="dk2"/>
              </a:buClr>
              <a:buSzPts val="6500"/>
              <a:buNone/>
              <a:defRPr sz="6500">
                <a:solidFill>
                  <a:schemeClr val="dk2"/>
                </a:solidFill>
              </a:defRPr>
            </a:lvl6pPr>
            <a:lvl7pPr lvl="6" algn="r">
              <a:lnSpc>
                <a:spcPct val="100000"/>
              </a:lnSpc>
              <a:spcBef>
                <a:spcPts val="0"/>
              </a:spcBef>
              <a:spcAft>
                <a:spcPts val="0"/>
              </a:spcAft>
              <a:buClr>
                <a:schemeClr val="dk2"/>
              </a:buClr>
              <a:buSzPts val="6500"/>
              <a:buNone/>
              <a:defRPr sz="6500">
                <a:solidFill>
                  <a:schemeClr val="dk2"/>
                </a:solidFill>
              </a:defRPr>
            </a:lvl7pPr>
            <a:lvl8pPr lvl="7" algn="r">
              <a:lnSpc>
                <a:spcPct val="100000"/>
              </a:lnSpc>
              <a:spcBef>
                <a:spcPts val="0"/>
              </a:spcBef>
              <a:spcAft>
                <a:spcPts val="0"/>
              </a:spcAft>
              <a:buClr>
                <a:schemeClr val="dk2"/>
              </a:buClr>
              <a:buSzPts val="6500"/>
              <a:buNone/>
              <a:defRPr sz="6500">
                <a:solidFill>
                  <a:schemeClr val="dk2"/>
                </a:solidFill>
              </a:defRPr>
            </a:lvl8pPr>
            <a:lvl9pPr lvl="8" algn="r">
              <a:lnSpc>
                <a:spcPct val="100000"/>
              </a:lnSpc>
              <a:spcBef>
                <a:spcPts val="0"/>
              </a:spcBef>
              <a:spcAft>
                <a:spcPts val="0"/>
              </a:spcAft>
              <a:buClr>
                <a:schemeClr val="dk2"/>
              </a:buClr>
              <a:buSzPts val="6500"/>
              <a:buNone/>
              <a:defRPr sz="6500">
                <a:solidFill>
                  <a:schemeClr val="dk2"/>
                </a:solidFill>
              </a:defRPr>
            </a:lvl9pPr>
          </a:lstStyle>
          <a:p>
            <a:endParaRPr/>
          </a:p>
        </p:txBody>
      </p:sp>
      <p:sp>
        <p:nvSpPr>
          <p:cNvPr id="63" name="Google Shape;63;p43"/>
          <p:cNvSpPr txBox="1">
            <a:spLocks noGrp="1"/>
          </p:cNvSpPr>
          <p:nvPr>
            <p:ph type="title" idx="2"/>
          </p:nvPr>
        </p:nvSpPr>
        <p:spPr>
          <a:xfrm flipH="1">
            <a:off x="4970943" y="1035213"/>
            <a:ext cx="29793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9600"/>
              <a:buNone/>
              <a:defRPr sz="9600">
                <a:solidFill>
                  <a:schemeClr val="dk2"/>
                </a:solidFill>
                <a:latin typeface="Calibri"/>
                <a:ea typeface="Calibri"/>
                <a:cs typeface="Calibri"/>
                <a:sym typeface="Calibri"/>
              </a:defRPr>
            </a:lvl1pPr>
            <a:lvl2pPr lvl="1"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chemeClr val="dk2"/>
              </a:buClr>
              <a:buSzPts val="6000"/>
              <a:buFont typeface="Fira Sans Extra Condensed Medium"/>
              <a:buNone/>
              <a:defRPr sz="6000">
                <a:solidFill>
                  <a:schemeClr val="dk2"/>
                </a:solidFill>
                <a:latin typeface="Fira Sans Extra Condensed Medium"/>
                <a:ea typeface="Fira Sans Extra Condensed Medium"/>
                <a:cs typeface="Fira Sans Extra Condensed Medium"/>
                <a:sym typeface="Fira Sans Extra Condensed Medium"/>
              </a:defRPr>
            </a:lvl9pPr>
          </a:lstStyle>
          <a:p>
            <a:endParaRPr/>
          </a:p>
        </p:txBody>
      </p:sp>
      <p:sp>
        <p:nvSpPr>
          <p:cNvPr id="64" name="Google Shape;64;p43"/>
          <p:cNvSpPr txBox="1">
            <a:spLocks noGrp="1"/>
          </p:cNvSpPr>
          <p:nvPr>
            <p:ph type="subTitle" idx="1"/>
          </p:nvPr>
        </p:nvSpPr>
        <p:spPr>
          <a:xfrm>
            <a:off x="3725343" y="2742989"/>
            <a:ext cx="4224900" cy="536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lt2"/>
              </a:buClr>
              <a:buSzPts val="1200"/>
              <a:buNone/>
              <a:defRPr sz="1100">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1200"/>
              <a:buNone/>
              <a:defRPr>
                <a:solidFill>
                  <a:schemeClr val="lt2"/>
                </a:solidFill>
              </a:defRPr>
            </a:lvl2pPr>
            <a:lvl3pPr lvl="2" algn="r">
              <a:lnSpc>
                <a:spcPct val="100000"/>
              </a:lnSpc>
              <a:spcBef>
                <a:spcPts val="0"/>
              </a:spcBef>
              <a:spcAft>
                <a:spcPts val="0"/>
              </a:spcAft>
              <a:buClr>
                <a:schemeClr val="lt2"/>
              </a:buClr>
              <a:buSzPts val="1200"/>
              <a:buNone/>
              <a:defRPr>
                <a:solidFill>
                  <a:schemeClr val="lt2"/>
                </a:solidFill>
              </a:defRPr>
            </a:lvl3pPr>
            <a:lvl4pPr lvl="3" algn="r">
              <a:lnSpc>
                <a:spcPct val="100000"/>
              </a:lnSpc>
              <a:spcBef>
                <a:spcPts val="0"/>
              </a:spcBef>
              <a:spcAft>
                <a:spcPts val="0"/>
              </a:spcAft>
              <a:buClr>
                <a:schemeClr val="lt2"/>
              </a:buClr>
              <a:buSzPts val="1200"/>
              <a:buNone/>
              <a:defRPr>
                <a:solidFill>
                  <a:schemeClr val="lt2"/>
                </a:solidFill>
              </a:defRPr>
            </a:lvl4pPr>
            <a:lvl5pPr lvl="4" algn="r">
              <a:lnSpc>
                <a:spcPct val="100000"/>
              </a:lnSpc>
              <a:spcBef>
                <a:spcPts val="0"/>
              </a:spcBef>
              <a:spcAft>
                <a:spcPts val="0"/>
              </a:spcAft>
              <a:buClr>
                <a:schemeClr val="lt2"/>
              </a:buClr>
              <a:buSzPts val="1200"/>
              <a:buNone/>
              <a:defRPr>
                <a:solidFill>
                  <a:schemeClr val="lt2"/>
                </a:solidFill>
              </a:defRPr>
            </a:lvl5pPr>
            <a:lvl6pPr lvl="5" algn="r">
              <a:lnSpc>
                <a:spcPct val="100000"/>
              </a:lnSpc>
              <a:spcBef>
                <a:spcPts val="0"/>
              </a:spcBef>
              <a:spcAft>
                <a:spcPts val="0"/>
              </a:spcAft>
              <a:buClr>
                <a:schemeClr val="lt2"/>
              </a:buClr>
              <a:buSzPts val="1200"/>
              <a:buNone/>
              <a:defRPr>
                <a:solidFill>
                  <a:schemeClr val="lt2"/>
                </a:solidFill>
              </a:defRPr>
            </a:lvl6pPr>
            <a:lvl7pPr lvl="6" algn="r">
              <a:lnSpc>
                <a:spcPct val="100000"/>
              </a:lnSpc>
              <a:spcBef>
                <a:spcPts val="0"/>
              </a:spcBef>
              <a:spcAft>
                <a:spcPts val="0"/>
              </a:spcAft>
              <a:buClr>
                <a:schemeClr val="lt2"/>
              </a:buClr>
              <a:buSzPts val="1200"/>
              <a:buNone/>
              <a:defRPr>
                <a:solidFill>
                  <a:schemeClr val="lt2"/>
                </a:solidFill>
              </a:defRPr>
            </a:lvl7pPr>
            <a:lvl8pPr lvl="7" algn="r">
              <a:lnSpc>
                <a:spcPct val="100000"/>
              </a:lnSpc>
              <a:spcBef>
                <a:spcPts val="0"/>
              </a:spcBef>
              <a:spcAft>
                <a:spcPts val="0"/>
              </a:spcAft>
              <a:buClr>
                <a:schemeClr val="lt2"/>
              </a:buClr>
              <a:buSzPts val="1200"/>
              <a:buNone/>
              <a:defRPr>
                <a:solidFill>
                  <a:schemeClr val="lt2"/>
                </a:solidFill>
              </a:defRPr>
            </a:lvl8pPr>
            <a:lvl9pPr lvl="8" algn="r">
              <a:lnSpc>
                <a:spcPct val="100000"/>
              </a:lnSpc>
              <a:spcBef>
                <a:spcPts val="0"/>
              </a:spcBef>
              <a:spcAft>
                <a:spcPts val="0"/>
              </a:spcAft>
              <a:buClr>
                <a:schemeClr val="lt2"/>
              </a:buClr>
              <a:buSzPts val="1200"/>
              <a:buNone/>
              <a:defRPr>
                <a:solidFill>
                  <a:schemeClr val="lt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70" name="Google Shape;70;p45"/>
          <p:cNvSpPr txBox="1">
            <a:spLocks noGrp="1"/>
          </p:cNvSpPr>
          <p:nvPr>
            <p:ph type="ctrTitle"/>
          </p:nvPr>
        </p:nvSpPr>
        <p:spPr>
          <a:xfrm flipH="1">
            <a:off x="1974150" y="1161000"/>
            <a:ext cx="5195700" cy="1365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4800"/>
              <a:buNone/>
              <a:defRPr sz="4800">
                <a:solidFill>
                  <a:schemeClr val="dk2"/>
                </a:solidFill>
                <a:latin typeface="Calibri"/>
                <a:ea typeface="Calibri"/>
                <a:cs typeface="Calibri"/>
                <a:sym typeface="Calibri"/>
              </a:defRPr>
            </a:lvl1pPr>
            <a:lvl2pPr lvl="1" algn="ctr">
              <a:lnSpc>
                <a:spcPct val="100000"/>
              </a:lnSpc>
              <a:spcBef>
                <a:spcPts val="0"/>
              </a:spcBef>
              <a:spcAft>
                <a:spcPts val="0"/>
              </a:spcAft>
              <a:buClr>
                <a:schemeClr val="dk2"/>
              </a:buClr>
              <a:buSzPts val="4800"/>
              <a:buNone/>
              <a:defRPr sz="4800">
                <a:solidFill>
                  <a:schemeClr val="dk2"/>
                </a:solidFill>
              </a:defRPr>
            </a:lvl2pPr>
            <a:lvl3pPr lvl="2" algn="ctr">
              <a:lnSpc>
                <a:spcPct val="100000"/>
              </a:lnSpc>
              <a:spcBef>
                <a:spcPts val="0"/>
              </a:spcBef>
              <a:spcAft>
                <a:spcPts val="0"/>
              </a:spcAft>
              <a:buClr>
                <a:schemeClr val="dk2"/>
              </a:buClr>
              <a:buSzPts val="4800"/>
              <a:buNone/>
              <a:defRPr sz="4800">
                <a:solidFill>
                  <a:schemeClr val="dk2"/>
                </a:solidFill>
              </a:defRPr>
            </a:lvl3pPr>
            <a:lvl4pPr lvl="3" algn="ctr">
              <a:lnSpc>
                <a:spcPct val="100000"/>
              </a:lnSpc>
              <a:spcBef>
                <a:spcPts val="0"/>
              </a:spcBef>
              <a:spcAft>
                <a:spcPts val="0"/>
              </a:spcAft>
              <a:buClr>
                <a:schemeClr val="dk2"/>
              </a:buClr>
              <a:buSzPts val="4800"/>
              <a:buNone/>
              <a:defRPr sz="4800">
                <a:solidFill>
                  <a:schemeClr val="dk2"/>
                </a:solidFill>
              </a:defRPr>
            </a:lvl4pPr>
            <a:lvl5pPr lvl="4" algn="ctr">
              <a:lnSpc>
                <a:spcPct val="100000"/>
              </a:lnSpc>
              <a:spcBef>
                <a:spcPts val="0"/>
              </a:spcBef>
              <a:spcAft>
                <a:spcPts val="0"/>
              </a:spcAft>
              <a:buClr>
                <a:schemeClr val="dk2"/>
              </a:buClr>
              <a:buSzPts val="4800"/>
              <a:buNone/>
              <a:defRPr sz="4800">
                <a:solidFill>
                  <a:schemeClr val="dk2"/>
                </a:solidFill>
              </a:defRPr>
            </a:lvl5pPr>
            <a:lvl6pPr lvl="5" algn="ctr">
              <a:lnSpc>
                <a:spcPct val="100000"/>
              </a:lnSpc>
              <a:spcBef>
                <a:spcPts val="0"/>
              </a:spcBef>
              <a:spcAft>
                <a:spcPts val="0"/>
              </a:spcAft>
              <a:buClr>
                <a:schemeClr val="dk2"/>
              </a:buClr>
              <a:buSzPts val="4800"/>
              <a:buNone/>
              <a:defRPr sz="4800">
                <a:solidFill>
                  <a:schemeClr val="dk2"/>
                </a:solidFill>
              </a:defRPr>
            </a:lvl6pPr>
            <a:lvl7pPr lvl="6" algn="ctr">
              <a:lnSpc>
                <a:spcPct val="100000"/>
              </a:lnSpc>
              <a:spcBef>
                <a:spcPts val="0"/>
              </a:spcBef>
              <a:spcAft>
                <a:spcPts val="0"/>
              </a:spcAft>
              <a:buClr>
                <a:schemeClr val="dk2"/>
              </a:buClr>
              <a:buSzPts val="4800"/>
              <a:buNone/>
              <a:defRPr sz="4800">
                <a:solidFill>
                  <a:schemeClr val="dk2"/>
                </a:solidFill>
              </a:defRPr>
            </a:lvl7pPr>
            <a:lvl8pPr lvl="7" algn="ctr">
              <a:lnSpc>
                <a:spcPct val="100000"/>
              </a:lnSpc>
              <a:spcBef>
                <a:spcPts val="0"/>
              </a:spcBef>
              <a:spcAft>
                <a:spcPts val="0"/>
              </a:spcAft>
              <a:buClr>
                <a:schemeClr val="dk2"/>
              </a:buClr>
              <a:buSzPts val="4800"/>
              <a:buNone/>
              <a:defRPr sz="4800">
                <a:solidFill>
                  <a:schemeClr val="dk2"/>
                </a:solidFill>
              </a:defRPr>
            </a:lvl8pPr>
            <a:lvl9pPr lvl="8" algn="ctr">
              <a:lnSpc>
                <a:spcPct val="100000"/>
              </a:lnSpc>
              <a:spcBef>
                <a:spcPts val="0"/>
              </a:spcBef>
              <a:spcAft>
                <a:spcPts val="0"/>
              </a:spcAft>
              <a:buClr>
                <a:schemeClr val="dk2"/>
              </a:buClr>
              <a:buSzPts val="4800"/>
              <a:buNone/>
              <a:defRPr sz="4800">
                <a:solidFill>
                  <a:schemeClr val="dk2"/>
                </a:solidFill>
              </a:defRPr>
            </a:lvl9pPr>
          </a:lstStyle>
          <a:p>
            <a:endParaRPr/>
          </a:p>
        </p:txBody>
      </p:sp>
      <p:sp>
        <p:nvSpPr>
          <p:cNvPr id="71" name="Google Shape;71;p45"/>
          <p:cNvSpPr txBox="1">
            <a:spLocks noGrp="1"/>
          </p:cNvSpPr>
          <p:nvPr>
            <p:ph type="subTitle" idx="1"/>
          </p:nvPr>
        </p:nvSpPr>
        <p:spPr>
          <a:xfrm>
            <a:off x="2152500" y="2494850"/>
            <a:ext cx="48390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200"/>
              <a:buNone/>
              <a:defRPr>
                <a:solidFill>
                  <a:schemeClr val="lt2"/>
                </a:solidFill>
                <a:latin typeface="Calibri"/>
                <a:ea typeface="Calibri"/>
                <a:cs typeface="Calibri"/>
                <a:sym typeface="Calibri"/>
              </a:defRPr>
            </a:lvl1pPr>
            <a:lvl2pPr lvl="1" algn="ctr">
              <a:lnSpc>
                <a:spcPct val="100000"/>
              </a:lnSpc>
              <a:spcBef>
                <a:spcPts val="0"/>
              </a:spcBef>
              <a:spcAft>
                <a:spcPts val="0"/>
              </a:spcAft>
              <a:buClr>
                <a:schemeClr val="lt2"/>
              </a:buClr>
              <a:buSzPts val="1200"/>
              <a:buNone/>
              <a:defRPr>
                <a:solidFill>
                  <a:schemeClr val="lt2"/>
                </a:solidFill>
              </a:defRPr>
            </a:lvl2pPr>
            <a:lvl3pPr lvl="2" algn="ctr">
              <a:lnSpc>
                <a:spcPct val="100000"/>
              </a:lnSpc>
              <a:spcBef>
                <a:spcPts val="0"/>
              </a:spcBef>
              <a:spcAft>
                <a:spcPts val="0"/>
              </a:spcAft>
              <a:buClr>
                <a:schemeClr val="lt2"/>
              </a:buClr>
              <a:buSzPts val="1200"/>
              <a:buNone/>
              <a:defRPr>
                <a:solidFill>
                  <a:schemeClr val="lt2"/>
                </a:solidFill>
              </a:defRPr>
            </a:lvl3pPr>
            <a:lvl4pPr lvl="3" algn="ctr">
              <a:lnSpc>
                <a:spcPct val="100000"/>
              </a:lnSpc>
              <a:spcBef>
                <a:spcPts val="0"/>
              </a:spcBef>
              <a:spcAft>
                <a:spcPts val="0"/>
              </a:spcAft>
              <a:buClr>
                <a:schemeClr val="lt2"/>
              </a:buClr>
              <a:buSzPts val="1200"/>
              <a:buNone/>
              <a:defRPr>
                <a:solidFill>
                  <a:schemeClr val="lt2"/>
                </a:solidFill>
              </a:defRPr>
            </a:lvl4pPr>
            <a:lvl5pPr lvl="4" algn="ctr">
              <a:lnSpc>
                <a:spcPct val="100000"/>
              </a:lnSpc>
              <a:spcBef>
                <a:spcPts val="0"/>
              </a:spcBef>
              <a:spcAft>
                <a:spcPts val="0"/>
              </a:spcAft>
              <a:buClr>
                <a:schemeClr val="lt2"/>
              </a:buClr>
              <a:buSzPts val="1200"/>
              <a:buNone/>
              <a:defRPr>
                <a:solidFill>
                  <a:schemeClr val="lt2"/>
                </a:solidFill>
              </a:defRPr>
            </a:lvl5pPr>
            <a:lvl6pPr lvl="5" algn="ctr">
              <a:lnSpc>
                <a:spcPct val="100000"/>
              </a:lnSpc>
              <a:spcBef>
                <a:spcPts val="0"/>
              </a:spcBef>
              <a:spcAft>
                <a:spcPts val="0"/>
              </a:spcAft>
              <a:buClr>
                <a:schemeClr val="lt2"/>
              </a:buClr>
              <a:buSzPts val="1200"/>
              <a:buNone/>
              <a:defRPr>
                <a:solidFill>
                  <a:schemeClr val="lt2"/>
                </a:solidFill>
              </a:defRPr>
            </a:lvl6pPr>
            <a:lvl7pPr lvl="6" algn="ctr">
              <a:lnSpc>
                <a:spcPct val="100000"/>
              </a:lnSpc>
              <a:spcBef>
                <a:spcPts val="0"/>
              </a:spcBef>
              <a:spcAft>
                <a:spcPts val="0"/>
              </a:spcAft>
              <a:buClr>
                <a:schemeClr val="lt2"/>
              </a:buClr>
              <a:buSzPts val="1200"/>
              <a:buNone/>
              <a:defRPr>
                <a:solidFill>
                  <a:schemeClr val="lt2"/>
                </a:solidFill>
              </a:defRPr>
            </a:lvl7pPr>
            <a:lvl8pPr lvl="7" algn="ctr">
              <a:lnSpc>
                <a:spcPct val="100000"/>
              </a:lnSpc>
              <a:spcBef>
                <a:spcPts val="0"/>
              </a:spcBef>
              <a:spcAft>
                <a:spcPts val="0"/>
              </a:spcAft>
              <a:buClr>
                <a:schemeClr val="lt2"/>
              </a:buClr>
              <a:buSzPts val="1200"/>
              <a:buNone/>
              <a:defRPr>
                <a:solidFill>
                  <a:schemeClr val="lt2"/>
                </a:solidFill>
              </a:defRPr>
            </a:lvl8pPr>
            <a:lvl9pPr lvl="8" algn="ctr">
              <a:lnSpc>
                <a:spcPct val="100000"/>
              </a:lnSpc>
              <a:spcBef>
                <a:spcPts val="0"/>
              </a:spcBef>
              <a:spcAft>
                <a:spcPts val="0"/>
              </a:spcAft>
              <a:buClr>
                <a:schemeClr val="lt2"/>
              </a:buClr>
              <a:buSzPts val="1200"/>
              <a:buNone/>
              <a:defRPr>
                <a:solidFill>
                  <a:schemeClr val="lt2"/>
                </a:solidFill>
              </a:defRPr>
            </a:lvl9pPr>
          </a:lstStyle>
          <a:p>
            <a:endParaRPr/>
          </a:p>
        </p:txBody>
      </p:sp>
      <p:sp>
        <p:nvSpPr>
          <p:cNvPr id="72" name="Google Shape;72;p45"/>
          <p:cNvSpPr txBox="1"/>
          <p:nvPr/>
        </p:nvSpPr>
        <p:spPr>
          <a:xfrm>
            <a:off x="432231" y="3831638"/>
            <a:ext cx="3830100" cy="178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300"/>
              </a:spcBef>
              <a:spcAft>
                <a:spcPts val="0"/>
              </a:spcAft>
              <a:buClr>
                <a:srgbClr val="000000"/>
              </a:buClr>
              <a:buSzPts val="1000"/>
              <a:buFont typeface="Arial"/>
              <a:buNone/>
            </a:pPr>
            <a:r>
              <a:rPr lang="en-US" sz="1000" b="0" i="0" u="none" strike="noStrike" cap="none">
                <a:solidFill>
                  <a:schemeClr val="dk1"/>
                </a:solidFill>
                <a:latin typeface="Calibri"/>
                <a:ea typeface="Calibri"/>
                <a:cs typeface="Calibri"/>
                <a:sym typeface="Calibri"/>
              </a:rPr>
              <a:t>CREDITS: This presentation template was created by </a:t>
            </a:r>
            <a:r>
              <a:rPr lang="en-US" sz="1000" b="1" i="0" u="none" strike="noStrike" cap="none">
                <a:solidFill>
                  <a:schemeClr val="dk1"/>
                </a:solidFill>
                <a:uFill>
                  <a:noFill/>
                </a:uFill>
                <a:latin typeface="Calibri"/>
                <a:ea typeface="Calibri"/>
                <a:cs typeface="Calibri"/>
                <a:sym typeface="Calibri"/>
                <a:hlinkClick r:id="rId3">
                  <a:extLst>
                    <a:ext uri="{A12FA001-AC4F-418D-AE19-62706E023703}">
                      <ahyp:hlinkClr xmlns:ahyp="http://schemas.microsoft.com/office/drawing/2018/hyperlinkcolor" val="tx"/>
                    </a:ext>
                  </a:extLst>
                </a:hlinkClick>
              </a:rPr>
              <a:t>Slidesgo</a:t>
            </a:r>
            <a:r>
              <a:rPr lang="en-US" sz="1000" b="0" i="0" u="none" strike="noStrike" cap="none">
                <a:solidFill>
                  <a:schemeClr val="dk1"/>
                </a:solidFill>
                <a:latin typeface="Calibri"/>
                <a:ea typeface="Calibri"/>
                <a:cs typeface="Calibri"/>
                <a:sym typeface="Calibri"/>
              </a:rPr>
              <a:t>, including icons by </a:t>
            </a:r>
            <a:r>
              <a:rPr lang="en-US" sz="1000" b="1" i="0" u="none" strike="noStrike" cap="none">
                <a:solidFill>
                  <a:schemeClr val="dk1"/>
                </a:solidFill>
                <a:uFill>
                  <a:noFill/>
                </a:uFill>
                <a:latin typeface="Calibri"/>
                <a:ea typeface="Calibri"/>
                <a:cs typeface="Calibri"/>
                <a:sym typeface="Calibri"/>
                <a:hlinkClick r:id="rId4">
                  <a:extLst>
                    <a:ext uri="{A12FA001-AC4F-418D-AE19-62706E023703}">
                      <ahyp:hlinkClr xmlns:ahyp="http://schemas.microsoft.com/office/drawing/2018/hyperlinkcolor" val="tx"/>
                    </a:ext>
                  </a:extLst>
                </a:hlinkClick>
              </a:rPr>
              <a:t>Flaticon</a:t>
            </a:r>
            <a:r>
              <a:rPr lang="en-US" sz="1000" b="0" i="0" u="none" strike="noStrike" cap="none">
                <a:solidFill>
                  <a:schemeClr val="dk1"/>
                </a:solidFill>
                <a:latin typeface="Calibri"/>
                <a:ea typeface="Calibri"/>
                <a:cs typeface="Calibri"/>
                <a:sym typeface="Calibri"/>
              </a:rPr>
              <a:t>, and infographics &amp; images by </a:t>
            </a:r>
            <a:r>
              <a:rPr lang="en-US" sz="1000" b="1" i="0" u="none" strike="noStrike" cap="none">
                <a:solidFill>
                  <a:schemeClr val="dk1"/>
                </a:solidFill>
                <a:uFill>
                  <a:noFill/>
                </a:uFill>
                <a:latin typeface="Calibri"/>
                <a:ea typeface="Calibri"/>
                <a:cs typeface="Calibri"/>
                <a:sym typeface="Calibri"/>
                <a:hlinkClick r:id="rId5">
                  <a:extLst>
                    <a:ext uri="{A12FA001-AC4F-418D-AE19-62706E023703}">
                      <ahyp:hlinkClr xmlns:ahyp="http://schemas.microsoft.com/office/drawing/2018/hyperlinkcolor" val="tx"/>
                    </a:ext>
                  </a:extLst>
                </a:hlinkClick>
              </a:rPr>
              <a:t>Freepik</a:t>
            </a:r>
            <a:r>
              <a:rPr lang="en-US" sz="1000" b="0" i="0" u="none" strike="noStrike" cap="none">
                <a:solidFill>
                  <a:schemeClr val="dk1"/>
                </a:solidFill>
                <a:latin typeface="Calibri"/>
                <a:ea typeface="Calibri"/>
                <a:cs typeface="Calibri"/>
                <a:sym typeface="Calibri"/>
              </a:rPr>
              <a:t>. </a:t>
            </a:r>
            <a:endParaRPr sz="1000" b="0" i="0" u="none" strike="noStrike" cap="none">
              <a:solidFill>
                <a:schemeClr val="dk1"/>
              </a:solidFill>
              <a:latin typeface="Calibri"/>
              <a:ea typeface="Calibri"/>
              <a:cs typeface="Calibri"/>
              <a:sym typeface="Calibri"/>
            </a:endParaRPr>
          </a:p>
          <a:p>
            <a:pPr marL="0" marR="0" lvl="0" indent="0" algn="l" rtl="0">
              <a:lnSpc>
                <a:spcPct val="115000"/>
              </a:lnSpc>
              <a:spcBef>
                <a:spcPts val="30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46"/>
          <p:cNvSpPr txBox="1">
            <a:spLocks noGrp="1"/>
          </p:cNvSpPr>
          <p:nvPr>
            <p:ph type="ctrTitle"/>
          </p:nvPr>
        </p:nvSpPr>
        <p:spPr>
          <a:xfrm>
            <a:off x="1135981" y="1393699"/>
            <a:ext cx="6886800" cy="1782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dk2"/>
              </a:buClr>
              <a:buSzPts val="6000"/>
              <a:buNone/>
              <a:defRPr sz="4800">
                <a:solidFill>
                  <a:schemeClr val="dk2"/>
                </a:solidFill>
                <a:latin typeface="Calibri"/>
                <a:ea typeface="Calibri"/>
                <a:cs typeface="Calibri"/>
                <a:sym typeface="Calibri"/>
              </a:defRPr>
            </a:lvl1pPr>
            <a:lvl2pPr lvl="1" algn="l">
              <a:lnSpc>
                <a:spcPct val="100000"/>
              </a:lnSpc>
              <a:spcBef>
                <a:spcPts val="0"/>
              </a:spcBef>
              <a:spcAft>
                <a:spcPts val="0"/>
              </a:spcAft>
              <a:buClr>
                <a:schemeClr val="dk2"/>
              </a:buClr>
              <a:buSzPts val="5200"/>
              <a:buNone/>
              <a:defRPr sz="5200">
                <a:solidFill>
                  <a:schemeClr val="dk2"/>
                </a:solidFill>
              </a:defRPr>
            </a:lvl2pPr>
            <a:lvl3pPr lvl="2" algn="l">
              <a:lnSpc>
                <a:spcPct val="100000"/>
              </a:lnSpc>
              <a:spcBef>
                <a:spcPts val="0"/>
              </a:spcBef>
              <a:spcAft>
                <a:spcPts val="0"/>
              </a:spcAft>
              <a:buClr>
                <a:schemeClr val="dk2"/>
              </a:buClr>
              <a:buSzPts val="5200"/>
              <a:buNone/>
              <a:defRPr sz="5200">
                <a:solidFill>
                  <a:schemeClr val="dk2"/>
                </a:solidFill>
              </a:defRPr>
            </a:lvl3pPr>
            <a:lvl4pPr lvl="3" algn="l">
              <a:lnSpc>
                <a:spcPct val="100000"/>
              </a:lnSpc>
              <a:spcBef>
                <a:spcPts val="0"/>
              </a:spcBef>
              <a:spcAft>
                <a:spcPts val="0"/>
              </a:spcAft>
              <a:buClr>
                <a:schemeClr val="dk2"/>
              </a:buClr>
              <a:buSzPts val="5200"/>
              <a:buNone/>
              <a:defRPr sz="5200">
                <a:solidFill>
                  <a:schemeClr val="dk2"/>
                </a:solidFill>
              </a:defRPr>
            </a:lvl4pPr>
            <a:lvl5pPr lvl="4" algn="l">
              <a:lnSpc>
                <a:spcPct val="100000"/>
              </a:lnSpc>
              <a:spcBef>
                <a:spcPts val="0"/>
              </a:spcBef>
              <a:spcAft>
                <a:spcPts val="0"/>
              </a:spcAft>
              <a:buClr>
                <a:schemeClr val="dk2"/>
              </a:buClr>
              <a:buSzPts val="5200"/>
              <a:buNone/>
              <a:defRPr sz="5200">
                <a:solidFill>
                  <a:schemeClr val="dk2"/>
                </a:solidFill>
              </a:defRPr>
            </a:lvl5pPr>
            <a:lvl6pPr lvl="5" algn="l">
              <a:lnSpc>
                <a:spcPct val="100000"/>
              </a:lnSpc>
              <a:spcBef>
                <a:spcPts val="0"/>
              </a:spcBef>
              <a:spcAft>
                <a:spcPts val="0"/>
              </a:spcAft>
              <a:buClr>
                <a:schemeClr val="dk2"/>
              </a:buClr>
              <a:buSzPts val="5200"/>
              <a:buNone/>
              <a:defRPr sz="5200">
                <a:solidFill>
                  <a:schemeClr val="dk2"/>
                </a:solidFill>
              </a:defRPr>
            </a:lvl6pPr>
            <a:lvl7pPr lvl="6" algn="l">
              <a:lnSpc>
                <a:spcPct val="100000"/>
              </a:lnSpc>
              <a:spcBef>
                <a:spcPts val="0"/>
              </a:spcBef>
              <a:spcAft>
                <a:spcPts val="0"/>
              </a:spcAft>
              <a:buClr>
                <a:schemeClr val="dk2"/>
              </a:buClr>
              <a:buSzPts val="5200"/>
              <a:buNone/>
              <a:defRPr sz="5200">
                <a:solidFill>
                  <a:schemeClr val="dk2"/>
                </a:solidFill>
              </a:defRPr>
            </a:lvl7pPr>
            <a:lvl8pPr lvl="7" algn="l">
              <a:lnSpc>
                <a:spcPct val="100000"/>
              </a:lnSpc>
              <a:spcBef>
                <a:spcPts val="0"/>
              </a:spcBef>
              <a:spcAft>
                <a:spcPts val="0"/>
              </a:spcAft>
              <a:buClr>
                <a:schemeClr val="dk2"/>
              </a:buClr>
              <a:buSzPts val="5200"/>
              <a:buNone/>
              <a:defRPr sz="5200">
                <a:solidFill>
                  <a:schemeClr val="dk2"/>
                </a:solidFill>
              </a:defRPr>
            </a:lvl8pPr>
            <a:lvl9pPr lvl="8" algn="l">
              <a:lnSpc>
                <a:spcPct val="100000"/>
              </a:lnSpc>
              <a:spcBef>
                <a:spcPts val="0"/>
              </a:spcBef>
              <a:spcAft>
                <a:spcPts val="0"/>
              </a:spcAft>
              <a:buClr>
                <a:schemeClr val="dk2"/>
              </a:buClr>
              <a:buSzPts val="5200"/>
              <a:buNone/>
              <a:defRPr sz="5200">
                <a:solidFill>
                  <a:schemeClr val="dk2"/>
                </a:solidFill>
              </a:defRPr>
            </a:lvl9pPr>
          </a:lstStyle>
          <a:p>
            <a:endParaRPr/>
          </a:p>
        </p:txBody>
      </p:sp>
      <p:sp>
        <p:nvSpPr>
          <p:cNvPr id="75" name="Google Shape;75;p46"/>
          <p:cNvSpPr txBox="1">
            <a:spLocks noGrp="1"/>
          </p:cNvSpPr>
          <p:nvPr>
            <p:ph type="subTitle" idx="1"/>
          </p:nvPr>
        </p:nvSpPr>
        <p:spPr>
          <a:xfrm>
            <a:off x="3670681" y="2933522"/>
            <a:ext cx="4352100" cy="7170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chemeClr val="lt2"/>
              </a:buClr>
              <a:buSzPts val="1200"/>
              <a:buNone/>
              <a:defRPr>
                <a:solidFill>
                  <a:schemeClr val="lt2"/>
                </a:solidFill>
                <a:latin typeface="Calibri"/>
                <a:ea typeface="Calibri"/>
                <a:cs typeface="Calibri"/>
                <a:sym typeface="Calibri"/>
              </a:defRPr>
            </a:lvl1pPr>
            <a:lvl2pPr lvl="1" algn="r">
              <a:lnSpc>
                <a:spcPct val="100000"/>
              </a:lnSpc>
              <a:spcBef>
                <a:spcPts val="0"/>
              </a:spcBef>
              <a:spcAft>
                <a:spcPts val="0"/>
              </a:spcAft>
              <a:buClr>
                <a:schemeClr val="lt2"/>
              </a:buClr>
              <a:buSzPts val="2800"/>
              <a:buNone/>
              <a:defRPr sz="2800">
                <a:solidFill>
                  <a:schemeClr val="lt2"/>
                </a:solidFill>
              </a:defRPr>
            </a:lvl2pPr>
            <a:lvl3pPr lvl="2" algn="r">
              <a:lnSpc>
                <a:spcPct val="100000"/>
              </a:lnSpc>
              <a:spcBef>
                <a:spcPts val="0"/>
              </a:spcBef>
              <a:spcAft>
                <a:spcPts val="0"/>
              </a:spcAft>
              <a:buClr>
                <a:schemeClr val="lt2"/>
              </a:buClr>
              <a:buSzPts val="2800"/>
              <a:buNone/>
              <a:defRPr sz="2800">
                <a:solidFill>
                  <a:schemeClr val="lt2"/>
                </a:solidFill>
              </a:defRPr>
            </a:lvl3pPr>
            <a:lvl4pPr lvl="3" algn="r">
              <a:lnSpc>
                <a:spcPct val="100000"/>
              </a:lnSpc>
              <a:spcBef>
                <a:spcPts val="0"/>
              </a:spcBef>
              <a:spcAft>
                <a:spcPts val="0"/>
              </a:spcAft>
              <a:buClr>
                <a:schemeClr val="lt2"/>
              </a:buClr>
              <a:buSzPts val="2800"/>
              <a:buNone/>
              <a:defRPr sz="2800">
                <a:solidFill>
                  <a:schemeClr val="lt2"/>
                </a:solidFill>
              </a:defRPr>
            </a:lvl4pPr>
            <a:lvl5pPr lvl="4" algn="r">
              <a:lnSpc>
                <a:spcPct val="100000"/>
              </a:lnSpc>
              <a:spcBef>
                <a:spcPts val="0"/>
              </a:spcBef>
              <a:spcAft>
                <a:spcPts val="0"/>
              </a:spcAft>
              <a:buClr>
                <a:schemeClr val="lt2"/>
              </a:buClr>
              <a:buSzPts val="2800"/>
              <a:buNone/>
              <a:defRPr sz="2800">
                <a:solidFill>
                  <a:schemeClr val="lt2"/>
                </a:solidFill>
              </a:defRPr>
            </a:lvl5pPr>
            <a:lvl6pPr lvl="5" algn="r">
              <a:lnSpc>
                <a:spcPct val="100000"/>
              </a:lnSpc>
              <a:spcBef>
                <a:spcPts val="0"/>
              </a:spcBef>
              <a:spcAft>
                <a:spcPts val="0"/>
              </a:spcAft>
              <a:buClr>
                <a:schemeClr val="lt2"/>
              </a:buClr>
              <a:buSzPts val="2800"/>
              <a:buNone/>
              <a:defRPr sz="2800">
                <a:solidFill>
                  <a:schemeClr val="lt2"/>
                </a:solidFill>
              </a:defRPr>
            </a:lvl6pPr>
            <a:lvl7pPr lvl="6" algn="r">
              <a:lnSpc>
                <a:spcPct val="100000"/>
              </a:lnSpc>
              <a:spcBef>
                <a:spcPts val="0"/>
              </a:spcBef>
              <a:spcAft>
                <a:spcPts val="0"/>
              </a:spcAft>
              <a:buClr>
                <a:schemeClr val="lt2"/>
              </a:buClr>
              <a:buSzPts val="2800"/>
              <a:buNone/>
              <a:defRPr sz="2800">
                <a:solidFill>
                  <a:schemeClr val="lt2"/>
                </a:solidFill>
              </a:defRPr>
            </a:lvl7pPr>
            <a:lvl8pPr lvl="7" algn="r">
              <a:lnSpc>
                <a:spcPct val="100000"/>
              </a:lnSpc>
              <a:spcBef>
                <a:spcPts val="0"/>
              </a:spcBef>
              <a:spcAft>
                <a:spcPts val="0"/>
              </a:spcAft>
              <a:buClr>
                <a:schemeClr val="lt2"/>
              </a:buClr>
              <a:buSzPts val="2800"/>
              <a:buNone/>
              <a:defRPr sz="2800">
                <a:solidFill>
                  <a:schemeClr val="lt2"/>
                </a:solidFill>
              </a:defRPr>
            </a:lvl8pPr>
            <a:lvl9pPr lvl="8" algn="r">
              <a:lnSpc>
                <a:spcPct val="100000"/>
              </a:lnSpc>
              <a:spcBef>
                <a:spcPts val="0"/>
              </a:spcBef>
              <a:spcAft>
                <a:spcPts val="0"/>
              </a:spcAft>
              <a:buClr>
                <a:schemeClr val="lt2"/>
              </a:buClr>
              <a:buSzPts val="2800"/>
              <a:buNone/>
              <a:defRPr sz="2800">
                <a:solidFill>
                  <a:schemeClr val="l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Exo 2"/>
              <a:buNone/>
              <a:defRPr sz="28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9pPr>
          </a:lstStyle>
          <a:p>
            <a:endParaRPr/>
          </a:p>
        </p:txBody>
      </p:sp>
      <p:sp>
        <p:nvSpPr>
          <p:cNvPr id="7" name="Google Shape;7;p3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34"/>
          <p:cNvSpPr txBox="1"/>
          <p:nvPr/>
        </p:nvSpPr>
        <p:spPr>
          <a:xfrm>
            <a:off x="5516880" y="4506595"/>
            <a:ext cx="3514090" cy="510540"/>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None/>
            </a:pPr>
            <a:endParaRPr sz="1050" b="0" i="1" u="none" strike="noStrike" cap="none">
              <a:solidFill>
                <a:schemeClr val="lt2"/>
              </a:solidFill>
              <a:latin typeface="Calibri"/>
              <a:ea typeface="Calibri"/>
              <a:cs typeface="Calibri"/>
              <a:sym typeface="Calibri"/>
            </a:endParaRPr>
          </a:p>
          <a:p>
            <a:pPr marL="0" marR="0" lvl="0" indent="0" algn="r" rtl="0">
              <a:lnSpc>
                <a:spcPct val="130000"/>
              </a:lnSpc>
              <a:spcBef>
                <a:spcPts val="0"/>
              </a:spcBef>
              <a:spcAft>
                <a:spcPts val="0"/>
              </a:spcAft>
              <a:buNone/>
            </a:pPr>
            <a:r>
              <a:rPr lang="en-US" sz="1050" b="0" i="1" u="none" strike="noStrike" cap="none">
                <a:solidFill>
                  <a:schemeClr val="lt2"/>
                </a:solidFill>
                <a:latin typeface="Calibri"/>
                <a:ea typeface="Calibri"/>
                <a:cs typeface="Calibri"/>
                <a:sym typeface="Calibri"/>
              </a:rPr>
              <a:t>2022 - SWR302-  Group 1 - FPT University</a:t>
            </a:r>
            <a:endParaRPr sz="1050" b="0" i="1" u="none" strike="noStrike" cap="none">
              <a:solidFill>
                <a:schemeClr val="lt2"/>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7"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
          <p:cNvSpPr txBox="1">
            <a:spLocks noGrp="1"/>
          </p:cNvSpPr>
          <p:nvPr>
            <p:ph type="ctrTitle"/>
          </p:nvPr>
        </p:nvSpPr>
        <p:spPr>
          <a:xfrm>
            <a:off x="421640" y="2493010"/>
            <a:ext cx="8304530" cy="833755"/>
          </a:xfrm>
          <a:prstGeom prst="rect">
            <a:avLst/>
          </a:prstGeom>
          <a:noFill/>
          <a:ln>
            <a:noFill/>
          </a:ln>
        </p:spPr>
        <p:txBody>
          <a:bodyPr spcFirstLastPara="1" wrap="square" lIns="91425" tIns="91425" rIns="91425" bIns="91425" anchor="b" anchorCtr="0">
            <a:noAutofit/>
          </a:bodyPr>
          <a:lstStyle/>
          <a:p>
            <a:pPr marL="0" lvl="0" indent="0" algn="ctr" rtl="0">
              <a:lnSpc>
                <a:spcPct val="130000"/>
              </a:lnSpc>
              <a:spcBef>
                <a:spcPts val="0"/>
              </a:spcBef>
              <a:spcAft>
                <a:spcPts val="0"/>
              </a:spcAft>
              <a:buSzPts val="2400"/>
              <a:buNone/>
            </a:pPr>
            <a:br>
              <a:rPr lang="en-US" sz="3600" dirty="0">
                <a:solidFill>
                  <a:srgbClr val="CCFFF5"/>
                </a:solidFill>
                <a:latin typeface="Calibri"/>
                <a:ea typeface="Calibri"/>
                <a:cs typeface="Calibri"/>
                <a:sym typeface="Calibri"/>
              </a:rPr>
            </a:br>
            <a:r>
              <a:rPr lang="en-US" sz="3600" dirty="0">
                <a:solidFill>
                  <a:srgbClr val="CCFFF5"/>
                </a:solidFill>
                <a:latin typeface="Calibri"/>
                <a:ea typeface="Calibri"/>
                <a:cs typeface="Calibri"/>
                <a:sym typeface="Calibri"/>
              </a:rPr>
              <a:t>PRODUCT CHAMPIONS</a:t>
            </a:r>
            <a:endParaRPr sz="3600" dirty="0">
              <a:solidFill>
                <a:srgbClr val="CCFFF5"/>
              </a:solidFill>
              <a:latin typeface="Calibri"/>
              <a:ea typeface="Calibri"/>
              <a:cs typeface="Calibri"/>
              <a:sym typeface="Calibri"/>
            </a:endParaRPr>
          </a:p>
        </p:txBody>
      </p:sp>
      <p:cxnSp>
        <p:nvCxnSpPr>
          <p:cNvPr id="141" name="Google Shape;141;p1"/>
          <p:cNvCxnSpPr/>
          <p:nvPr/>
        </p:nvCxnSpPr>
        <p:spPr>
          <a:xfrm>
            <a:off x="3529350" y="3488420"/>
            <a:ext cx="2086500" cy="0"/>
          </a:xfrm>
          <a:prstGeom prst="straightConnector1">
            <a:avLst/>
          </a:prstGeom>
          <a:noFill/>
          <a:ln w="9525" cap="flat" cmpd="sng">
            <a:solidFill>
              <a:schemeClr val="dk2"/>
            </a:solidFill>
            <a:prstDash val="solid"/>
            <a:round/>
            <a:headEnd type="none" w="sm" len="sm"/>
            <a:tailEnd type="none" w="sm" len="sm"/>
          </a:ln>
        </p:spPr>
      </p:cxnSp>
      <p:sp>
        <p:nvSpPr>
          <p:cNvPr id="142" name="Google Shape;142;p1"/>
          <p:cNvSpPr txBox="1"/>
          <p:nvPr/>
        </p:nvSpPr>
        <p:spPr>
          <a:xfrm>
            <a:off x="1383982" y="1513840"/>
            <a:ext cx="6348730" cy="11988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1" dirty="0">
                <a:solidFill>
                  <a:srgbClr val="CCFFF5"/>
                </a:solidFill>
                <a:latin typeface="Calibri"/>
                <a:ea typeface="Calibri"/>
                <a:cs typeface="Calibri"/>
                <a:sym typeface="Calibri"/>
              </a:rPr>
              <a:t>USER PERSONAS</a:t>
            </a:r>
            <a:br>
              <a:rPr lang="en-US" sz="3600" b="1" i="0" u="none" strike="noStrike" cap="none" dirty="0">
                <a:solidFill>
                  <a:srgbClr val="CCFFF5"/>
                </a:solidFill>
                <a:latin typeface="Calibri"/>
                <a:ea typeface="Calibri"/>
                <a:cs typeface="Calibri"/>
                <a:sym typeface="Calibri"/>
              </a:rPr>
            </a:br>
            <a:endParaRPr sz="3600" b="1" i="0" u="none" strike="noStrike" cap="none" dirty="0">
              <a:solidFill>
                <a:srgbClr val="CCFFF5"/>
              </a:solidFill>
              <a:latin typeface="Calibri"/>
              <a:ea typeface="Calibri"/>
              <a:cs typeface="Calibri"/>
              <a:sym typeface="Calibri"/>
            </a:endParaRPr>
          </a:p>
        </p:txBody>
      </p:sp>
      <p:sp>
        <p:nvSpPr>
          <p:cNvPr id="143" name="Google Shape;143;p1"/>
          <p:cNvSpPr txBox="1"/>
          <p:nvPr/>
        </p:nvSpPr>
        <p:spPr>
          <a:xfrm>
            <a:off x="3768725" y="2113280"/>
            <a:ext cx="1609725" cy="4603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0" i="0" u="none" strike="noStrike" cap="none" dirty="0">
                <a:solidFill>
                  <a:srgbClr val="CCFFF5"/>
                </a:solidFill>
                <a:latin typeface="Calibri"/>
                <a:ea typeface="Calibri"/>
                <a:cs typeface="Calibri"/>
                <a:sym typeface="Calibri"/>
              </a:rPr>
              <a:t>AND</a:t>
            </a:r>
            <a:endParaRPr sz="2400" b="0" i="0" u="none" strike="noStrike" cap="none" dirty="0">
              <a:solidFill>
                <a:srgbClr val="CCFFF5"/>
              </a:solidFill>
              <a:latin typeface="Calibri"/>
              <a:ea typeface="Calibri"/>
              <a:cs typeface="Calibri"/>
              <a:sym typeface="Calibri"/>
            </a:endParaRPr>
          </a:p>
        </p:txBody>
      </p:sp>
      <p:sp>
        <p:nvSpPr>
          <p:cNvPr id="144" name="Google Shape;144;p1"/>
          <p:cNvSpPr txBox="1"/>
          <p:nvPr/>
        </p:nvSpPr>
        <p:spPr>
          <a:xfrm>
            <a:off x="3061970" y="3645535"/>
            <a:ext cx="2992755" cy="4603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0" i="0" u="none" strike="noStrike" cap="none" dirty="0">
                <a:solidFill>
                  <a:schemeClr val="dk2"/>
                </a:solidFill>
                <a:latin typeface="Calibri"/>
                <a:ea typeface="Calibri"/>
                <a:cs typeface="Calibri"/>
                <a:sym typeface="Calibri"/>
              </a:rPr>
              <a:t>SWR302 - Group </a:t>
            </a:r>
            <a:r>
              <a:rPr lang="en-US" sz="2400" dirty="0">
                <a:solidFill>
                  <a:schemeClr val="dk2"/>
                </a:solidFill>
                <a:latin typeface="Calibri"/>
                <a:ea typeface="Calibri"/>
                <a:cs typeface="Calibri"/>
                <a:sym typeface="Calibri"/>
              </a:rPr>
              <a:t>1</a:t>
            </a:r>
            <a:endParaRPr sz="2400" b="0" i="0" u="none" strike="noStrike" cap="none" dirty="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8"/>
          <p:cNvSpPr txBox="1"/>
          <p:nvPr/>
        </p:nvSpPr>
        <p:spPr>
          <a:xfrm>
            <a:off x="1193165" y="1338580"/>
            <a:ext cx="6878320" cy="2886710"/>
          </a:xfrm>
          <a:prstGeom prst="rect">
            <a:avLst/>
          </a:prstGeom>
          <a:noFill/>
          <a:ln>
            <a:noFill/>
          </a:ln>
        </p:spPr>
        <p:txBody>
          <a:bodyPr spcFirstLastPara="1" wrap="square" lIns="91425" tIns="91425" rIns="91425" bIns="91425" anchor="ctr" anchorCtr="0">
            <a:noAutofit/>
          </a:bodyPr>
          <a:lstStyle/>
          <a:p>
            <a:pPr marL="241300" lvl="0" indent="-196850">
              <a:lnSpc>
                <a:spcPct val="135000"/>
              </a:lnSpc>
              <a:spcBef>
                <a:spcPts val="3400"/>
              </a:spcBef>
              <a:buClr>
                <a:schemeClr val="dk2"/>
              </a:buClr>
              <a:buSzPts val="1100"/>
              <a:buFont typeface="Roboto Condensed Light"/>
              <a:buChar char="■"/>
            </a:pPr>
            <a:r>
              <a:rPr lang="en-US" sz="2000" dirty="0">
                <a:solidFill>
                  <a:schemeClr val="lt2"/>
                </a:solidFill>
                <a:latin typeface="Calibri"/>
                <a:ea typeface="Calibri"/>
                <a:cs typeface="Calibri"/>
                <a:sym typeface="Calibri"/>
              </a:rPr>
              <a:t>Every kind of project needs appropriate representatives to provide the voice of the user</a:t>
            </a:r>
          </a:p>
          <a:p>
            <a:pPr marL="241300" lvl="0" indent="-196850">
              <a:lnSpc>
                <a:spcPct val="135000"/>
              </a:lnSpc>
              <a:spcBef>
                <a:spcPts val="3400"/>
              </a:spcBef>
              <a:buClr>
                <a:schemeClr val="dk2"/>
              </a:buClr>
              <a:buSzPts val="1100"/>
              <a:buFont typeface="Roboto Condensed Light"/>
              <a:buChar char="■"/>
            </a:pPr>
            <a:r>
              <a:rPr lang="en-US" sz="2000" dirty="0">
                <a:solidFill>
                  <a:schemeClr val="lt2"/>
                </a:solidFill>
                <a:latin typeface="Calibri"/>
                <a:ea typeface="Calibri"/>
                <a:cs typeface="Calibri"/>
                <a:sym typeface="Calibri"/>
              </a:rPr>
              <a:t>Each user class needs someone to speak for it</a:t>
            </a:r>
          </a:p>
          <a:p>
            <a:pPr marL="241300" lvl="0" indent="-196850">
              <a:lnSpc>
                <a:spcPct val="135000"/>
              </a:lnSpc>
              <a:spcBef>
                <a:spcPts val="3400"/>
              </a:spcBef>
              <a:buClr>
                <a:schemeClr val="dk2"/>
              </a:buClr>
              <a:buSzPts val="1100"/>
              <a:buFont typeface="Roboto Condensed Light"/>
              <a:buChar char="■"/>
            </a:pPr>
            <a:r>
              <a:rPr lang="en-US" sz="2000" dirty="0">
                <a:solidFill>
                  <a:schemeClr val="lt2"/>
                </a:solidFill>
                <a:latin typeface="Calibri"/>
                <a:ea typeface="Calibri"/>
                <a:cs typeface="Calibri"/>
                <a:sym typeface="Calibri"/>
              </a:rPr>
              <a:t>Direct communication links versus having intervening layers between the user and the developer. </a:t>
            </a:r>
          </a:p>
          <a:p>
            <a:pPr marL="44450" marR="0" lvl="0" indent="0" algn="l" rtl="0">
              <a:lnSpc>
                <a:spcPct val="135000"/>
              </a:lnSpc>
              <a:spcBef>
                <a:spcPts val="1600"/>
              </a:spcBef>
              <a:spcAft>
                <a:spcPts val="0"/>
              </a:spcAft>
              <a:buClr>
                <a:schemeClr val="dk2"/>
              </a:buClr>
              <a:buSzPts val="1100"/>
              <a:buFont typeface="Roboto Condensed Light"/>
              <a:buNone/>
            </a:pPr>
            <a:endParaRPr sz="1800" b="0" i="0" u="none" strike="noStrike" cap="none" dirty="0">
              <a:solidFill>
                <a:schemeClr val="lt2"/>
              </a:solidFill>
              <a:latin typeface="Calibri"/>
              <a:ea typeface="Calibri"/>
              <a:cs typeface="Calibri"/>
              <a:sym typeface="Calibri"/>
            </a:endParaRPr>
          </a:p>
        </p:txBody>
      </p:sp>
      <p:sp>
        <p:nvSpPr>
          <p:cNvPr id="244" name="Google Shape;244;p8"/>
          <p:cNvSpPr txBox="1"/>
          <p:nvPr/>
        </p:nvSpPr>
        <p:spPr>
          <a:xfrm>
            <a:off x="1193165" y="328930"/>
            <a:ext cx="687832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WHERE STORY BEGINS</a:t>
            </a:r>
            <a:endParaRPr sz="2400" b="1" i="0" u="none" strike="noStrike" cap="none" dirty="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9"/>
          <p:cNvSpPr txBox="1"/>
          <p:nvPr/>
        </p:nvSpPr>
        <p:spPr>
          <a:xfrm>
            <a:off x="1132840" y="1338580"/>
            <a:ext cx="6878320" cy="2886710"/>
          </a:xfrm>
          <a:prstGeom prst="rect">
            <a:avLst/>
          </a:prstGeom>
          <a:noFill/>
          <a:ln>
            <a:noFill/>
          </a:ln>
        </p:spPr>
        <p:txBody>
          <a:bodyPr spcFirstLastPara="1" wrap="square" lIns="91425" tIns="91425" rIns="91425" bIns="91425" anchor="ctr" anchorCtr="0">
            <a:noAutofit/>
          </a:bodyPr>
          <a:lstStyle/>
          <a:p>
            <a:pPr marL="44450" marR="0" lvl="0" indent="0" algn="l" rtl="0">
              <a:lnSpc>
                <a:spcPct val="135000"/>
              </a:lnSpc>
              <a:spcBef>
                <a:spcPts val="1600"/>
              </a:spcBef>
              <a:spcAft>
                <a:spcPts val="0"/>
              </a:spcAft>
              <a:buClr>
                <a:schemeClr val="dk2"/>
              </a:buClr>
              <a:buSzPts val="1100"/>
              <a:buFont typeface="Roboto Condensed Light"/>
              <a:buNone/>
            </a:pPr>
            <a:endParaRPr sz="1800" b="0" i="0" u="none" strike="noStrike" cap="none" dirty="0">
              <a:solidFill>
                <a:schemeClr val="lt2"/>
              </a:solidFill>
              <a:latin typeface="Calibri"/>
              <a:ea typeface="Calibri"/>
              <a:cs typeface="Calibri"/>
              <a:sym typeface="Calibri"/>
            </a:endParaRPr>
          </a:p>
        </p:txBody>
      </p:sp>
      <p:sp>
        <p:nvSpPr>
          <p:cNvPr id="250" name="Google Shape;250;p9"/>
          <p:cNvSpPr txBox="1"/>
          <p:nvPr/>
        </p:nvSpPr>
        <p:spPr>
          <a:xfrm>
            <a:off x="1132840" y="328930"/>
            <a:ext cx="687832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WHERE STORY BEGINS</a:t>
            </a:r>
          </a:p>
        </p:txBody>
      </p:sp>
      <p:pic>
        <p:nvPicPr>
          <p:cNvPr id="3075" name="Picture 3" descr="C:\Users\Administrator\Downloads\260465681_511445863936797_6018957145797076900_n.png"/>
          <p:cNvPicPr>
            <a:picLocks noChangeAspect="1" noChangeArrowheads="1"/>
          </p:cNvPicPr>
          <p:nvPr/>
        </p:nvPicPr>
        <p:blipFill rotWithShape="1">
          <a:blip r:embed="rId3">
            <a:extLst>
              <a:ext uri="{28A0092B-C50C-407E-A947-70E740481C1C}">
                <a14:useLocalDpi xmlns:a14="http://schemas.microsoft.com/office/drawing/2010/main" val="0"/>
              </a:ext>
            </a:extLst>
          </a:blip>
          <a:srcRect l="33326" t="25928" r="15307" b="8571"/>
          <a:stretch/>
        </p:blipFill>
        <p:spPr bwMode="auto">
          <a:xfrm>
            <a:off x="1024572" y="878461"/>
            <a:ext cx="7010400" cy="38069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0"/>
          <p:cNvSpPr txBox="1"/>
          <p:nvPr/>
        </p:nvSpPr>
        <p:spPr>
          <a:xfrm>
            <a:off x="1219200" y="1733550"/>
            <a:ext cx="6878320" cy="2277110"/>
          </a:xfrm>
          <a:prstGeom prst="rect">
            <a:avLst/>
          </a:prstGeom>
          <a:noFill/>
          <a:ln>
            <a:noFill/>
          </a:ln>
        </p:spPr>
        <p:txBody>
          <a:bodyPr spcFirstLastPara="1" wrap="square" lIns="91425" tIns="91425" rIns="91425" bIns="91425" anchor="ctr" anchorCtr="0">
            <a:noAutofit/>
          </a:bodyPr>
          <a:lstStyle/>
          <a:p>
            <a:pPr marL="241300" lvl="0" indent="-196850">
              <a:lnSpc>
                <a:spcPct val="135000"/>
              </a:lnSpc>
              <a:spcBef>
                <a:spcPts val="3400"/>
              </a:spcBef>
              <a:buClr>
                <a:schemeClr val="dk2"/>
              </a:buClr>
              <a:buSzPts val="1100"/>
              <a:buFont typeface="Roboto Condensed Light"/>
              <a:buChar char="■"/>
            </a:pPr>
            <a:r>
              <a:rPr lang="en-US" sz="2000" dirty="0">
                <a:solidFill>
                  <a:schemeClr val="lt2"/>
                </a:solidFill>
                <a:latin typeface="Calibri"/>
                <a:ea typeface="Calibri"/>
                <a:cs typeface="Calibri"/>
                <a:sym typeface="Calibri"/>
              </a:rPr>
              <a:t>Product champions are a few key members of our user community to provide the requirements.</a:t>
            </a:r>
            <a:endParaRPr sz="2000" b="0" i="0" u="none" strike="noStrike" cap="none" dirty="0">
              <a:solidFill>
                <a:schemeClr val="lt2"/>
              </a:solidFill>
              <a:latin typeface="Calibri"/>
              <a:ea typeface="Calibri"/>
              <a:cs typeface="Calibri"/>
              <a:sym typeface="Calibri"/>
            </a:endParaRPr>
          </a:p>
          <a:p>
            <a:pPr marL="44450" marR="0" lvl="0" indent="0" algn="l" rtl="0">
              <a:lnSpc>
                <a:spcPct val="135000"/>
              </a:lnSpc>
              <a:spcBef>
                <a:spcPts val="1600"/>
              </a:spcBef>
              <a:spcAft>
                <a:spcPts val="0"/>
              </a:spcAft>
              <a:buClr>
                <a:schemeClr val="dk2"/>
              </a:buClr>
              <a:buSzPts val="1100"/>
              <a:buFont typeface="Roboto Condensed Light"/>
              <a:buNone/>
            </a:pPr>
            <a:endParaRPr sz="1800" b="0" i="0" u="none" strike="noStrike" cap="none" dirty="0">
              <a:solidFill>
                <a:schemeClr val="lt2"/>
              </a:solidFill>
              <a:latin typeface="Calibri"/>
              <a:ea typeface="Calibri"/>
              <a:cs typeface="Calibri"/>
              <a:sym typeface="Calibri"/>
            </a:endParaRPr>
          </a:p>
        </p:txBody>
      </p:sp>
      <p:sp>
        <p:nvSpPr>
          <p:cNvPr id="256" name="Google Shape;256;p10"/>
          <p:cNvSpPr txBox="1"/>
          <p:nvPr/>
        </p:nvSpPr>
        <p:spPr>
          <a:xfrm>
            <a:off x="1123875" y="323896"/>
            <a:ext cx="6639560"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dirty="0">
                <a:solidFill>
                  <a:schemeClr val="dk1"/>
                </a:solidFill>
                <a:latin typeface="Calibri"/>
                <a:ea typeface="Calibri"/>
                <a:cs typeface="Calibri"/>
                <a:sym typeface="Calibri"/>
              </a:rPr>
              <a:t>02. PRODUCT CHAMPIONS _ WHAT?</a:t>
            </a:r>
            <a:endParaRPr sz="2400" b="1" i="0" u="none" strike="noStrike" cap="none" dirty="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62000" y="1047750"/>
            <a:ext cx="7696200" cy="3427096"/>
          </a:xfrm>
          <a:prstGeom prst="rect">
            <a:avLst/>
          </a:prstGeom>
          <a:noFill/>
          <a:ln>
            <a:noFill/>
          </a:ln>
        </p:spPr>
        <p:txBody>
          <a:bodyPr spcFirstLastPara="1" wrap="square" lIns="91425" tIns="91425" rIns="91425" bIns="91425" anchor="t" anchorCtr="0">
            <a:noAutofit/>
          </a:bodyPr>
          <a:lstStyle/>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The product champion approach provides an effective way to structure that all-important customer-development collaborative partnership.</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Each product champion serves as the primary interface between members of a single user class and the project’s business analyst</a:t>
            </a:r>
            <a:r>
              <a:rPr lang="en-US" sz="1800" dirty="0">
                <a:solidFill>
                  <a:srgbClr val="FFFFFF"/>
                </a:solidFill>
                <a:latin typeface="Calibri"/>
                <a:ea typeface="Calibri"/>
                <a:cs typeface="Calibri"/>
                <a:sym typeface="Calibri"/>
              </a:rPr>
              <a:t>.</a:t>
            </a:r>
          </a:p>
        </p:txBody>
      </p:sp>
      <p:sp>
        <p:nvSpPr>
          <p:cNvPr id="262" name="Google Shape;262;p11"/>
          <p:cNvSpPr txBox="1"/>
          <p:nvPr/>
        </p:nvSpPr>
        <p:spPr>
          <a:xfrm>
            <a:off x="1132840" y="328930"/>
            <a:ext cx="6563359"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WHAT?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44071" y="1891553"/>
            <a:ext cx="7696200" cy="1713548"/>
          </a:xfrm>
          <a:prstGeom prst="rect">
            <a:avLst/>
          </a:prstGeom>
          <a:noFill/>
          <a:ln>
            <a:noFill/>
          </a:ln>
        </p:spPr>
        <p:txBody>
          <a:bodyPr spcFirstLastPara="1" wrap="square" lIns="91425" tIns="91425" rIns="91425" bIns="91425" anchor="t" anchorCtr="0">
            <a:noAutofit/>
          </a:bodyPr>
          <a:lstStyle/>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Product champions share requirements development responsibility of the BA, although the BA should actually write the requirements documents.</a:t>
            </a:r>
          </a:p>
        </p:txBody>
      </p:sp>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RESPONSIBILITY</a:t>
            </a:r>
          </a:p>
        </p:txBody>
      </p:sp>
      <p:sp>
        <p:nvSpPr>
          <p:cNvPr id="4" name="Google Shape;255;p10"/>
          <p:cNvSpPr txBox="1"/>
          <p:nvPr/>
        </p:nvSpPr>
        <p:spPr>
          <a:xfrm>
            <a:off x="744071" y="1548653"/>
            <a:ext cx="3200400" cy="685800"/>
          </a:xfrm>
          <a:prstGeom prst="rect">
            <a:avLst/>
          </a:prstGeom>
          <a:noFill/>
          <a:ln>
            <a:noFill/>
          </a:ln>
        </p:spPr>
        <p:txBody>
          <a:bodyPr spcFirstLastPara="1" wrap="square" lIns="91425" tIns="91425" rIns="91425" bIns="91425" anchor="ctr" anchorCtr="0">
            <a:noAutofit/>
          </a:bodyPr>
          <a:lstStyle/>
          <a:p>
            <a:pPr marL="44450" lvl="0">
              <a:lnSpc>
                <a:spcPct val="135000"/>
              </a:lnSpc>
              <a:spcBef>
                <a:spcPts val="3400"/>
              </a:spcBef>
              <a:buClr>
                <a:schemeClr val="dk2"/>
              </a:buClr>
              <a:buSzPts val="1100"/>
            </a:pPr>
            <a:r>
              <a:rPr lang="en-US" sz="2000" u="sng" dirty="0">
                <a:solidFill>
                  <a:schemeClr val="lt2"/>
                </a:solidFill>
                <a:latin typeface="Calibri"/>
                <a:ea typeface="Calibri"/>
                <a:cs typeface="Calibri"/>
                <a:sym typeface="Calibri"/>
              </a:rPr>
              <a:t>Basic idea</a:t>
            </a:r>
            <a:endParaRPr sz="2000" b="0" i="0" u="sng" strike="noStrike" cap="none" dirty="0">
              <a:solidFill>
                <a:schemeClr val="lt2"/>
              </a:solidFill>
              <a:latin typeface="Calibri"/>
              <a:ea typeface="Calibri"/>
              <a:cs typeface="Calibri"/>
              <a:sym typeface="Calibri"/>
            </a:endParaRPr>
          </a:p>
          <a:p>
            <a:pPr marL="44450" marR="0" lvl="0" indent="0" algn="l" rtl="0">
              <a:lnSpc>
                <a:spcPct val="135000"/>
              </a:lnSpc>
              <a:spcBef>
                <a:spcPts val="1600"/>
              </a:spcBef>
              <a:spcAft>
                <a:spcPts val="0"/>
              </a:spcAft>
              <a:buClr>
                <a:schemeClr val="dk2"/>
              </a:buClr>
              <a:buSzPts val="1100"/>
              <a:buFont typeface="Roboto Condensed Light"/>
              <a:buNone/>
            </a:pPr>
            <a:endParaRPr sz="1800" b="0" i="0" u="none" strike="noStrike" cap="none" dirty="0">
              <a:solidFill>
                <a:schemeClr val="lt2"/>
              </a:solidFill>
              <a:latin typeface="Calibri"/>
              <a:ea typeface="Calibri"/>
              <a:cs typeface="Calibri"/>
              <a:sym typeface="Calibri"/>
            </a:endParaRPr>
          </a:p>
        </p:txBody>
      </p:sp>
    </p:spTree>
    <p:extLst>
      <p:ext uri="{BB962C8B-B14F-4D97-AF65-F5344CB8AC3E}">
        <p14:creationId xmlns:p14="http://schemas.microsoft.com/office/powerpoint/2010/main" val="227475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44071" y="971550"/>
            <a:ext cx="7696200" cy="3429000"/>
          </a:xfrm>
          <a:prstGeom prst="rect">
            <a:avLst/>
          </a:prstGeom>
          <a:noFill/>
          <a:ln>
            <a:noFill/>
          </a:ln>
        </p:spPr>
        <p:txBody>
          <a:bodyPr spcFirstLastPara="1" wrap="square" lIns="91425" tIns="91425" rIns="91425" bIns="91425" anchor="t" anchorCtr="0">
            <a:noAutofit/>
          </a:bodyPr>
          <a:lstStyle/>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Product champions gather requirements from other members of the user classes they represent and reconcile inconsistencies.</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Communicate the new system vision, benefits, application domain, the solution’s operating environment with their colleagues.</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Resolve tension between customer and development team.</a:t>
            </a:r>
          </a:p>
          <a:p>
            <a:pPr marL="241300" lvl="0" indent="-196850">
              <a:lnSpc>
                <a:spcPct val="135000"/>
              </a:lnSpc>
              <a:spcBef>
                <a:spcPts val="3400"/>
              </a:spcBef>
              <a:buClr>
                <a:srgbClr val="00FFCD"/>
              </a:buClr>
              <a:buSzPts val="1100"/>
              <a:buFont typeface="Roboto Condensed Light"/>
              <a:buChar char="■"/>
            </a:pPr>
            <a:endParaRPr lang="en-US" sz="2000" dirty="0">
              <a:solidFill>
                <a:srgbClr val="FFFFFF"/>
              </a:solidFill>
              <a:latin typeface="Calibri"/>
              <a:ea typeface="Calibri"/>
              <a:cs typeface="Calibri"/>
              <a:sym typeface="Calibri"/>
            </a:endParaRPr>
          </a:p>
          <a:p>
            <a:pPr marL="241300" lvl="0" indent="-196850">
              <a:lnSpc>
                <a:spcPct val="135000"/>
              </a:lnSpc>
              <a:spcBef>
                <a:spcPts val="3400"/>
              </a:spcBef>
              <a:buClr>
                <a:srgbClr val="00FFCD"/>
              </a:buClr>
              <a:buSzPts val="1100"/>
              <a:buFont typeface="Roboto Condensed Light"/>
              <a:buChar char="■"/>
            </a:pPr>
            <a:endParaRPr lang="en-US" sz="2000" dirty="0">
              <a:solidFill>
                <a:srgbClr val="FFFFFF"/>
              </a:solidFill>
              <a:latin typeface="Calibri"/>
              <a:ea typeface="Calibri"/>
              <a:cs typeface="Calibri"/>
              <a:sym typeface="Calibri"/>
            </a:endParaRPr>
          </a:p>
        </p:txBody>
      </p:sp>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RESPONSIBILITY</a:t>
            </a:r>
          </a:p>
        </p:txBody>
      </p:sp>
    </p:spTree>
    <p:extLst>
      <p:ext uri="{BB962C8B-B14F-4D97-AF65-F5344CB8AC3E}">
        <p14:creationId xmlns:p14="http://schemas.microsoft.com/office/powerpoint/2010/main" val="2672375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44071" y="971550"/>
            <a:ext cx="7696200" cy="2895600"/>
          </a:xfrm>
          <a:prstGeom prst="rect">
            <a:avLst/>
          </a:prstGeom>
          <a:noFill/>
          <a:ln>
            <a:noFill/>
          </a:ln>
        </p:spPr>
        <p:txBody>
          <a:bodyPr spcFirstLastPara="1" wrap="square" lIns="91425" tIns="91425" rIns="91425" bIns="91425" anchor="t" anchorCtr="0">
            <a:noAutofit/>
          </a:bodyPr>
          <a:lstStyle/>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To help the product champions succeed, document what you expect your champions to do.</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Possible product champion activities</a:t>
            </a:r>
          </a:p>
        </p:txBody>
      </p:sp>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EXPECTATIONS</a:t>
            </a:r>
          </a:p>
        </p:txBody>
      </p:sp>
    </p:spTree>
    <p:extLst>
      <p:ext uri="{BB962C8B-B14F-4D97-AF65-F5344CB8AC3E}">
        <p14:creationId xmlns:p14="http://schemas.microsoft.com/office/powerpoint/2010/main" val="3012745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44071" y="971550"/>
            <a:ext cx="7696200" cy="2895600"/>
          </a:xfrm>
          <a:prstGeom prst="rect">
            <a:avLst/>
          </a:prstGeom>
          <a:noFill/>
          <a:ln>
            <a:noFill/>
          </a:ln>
        </p:spPr>
        <p:txBody>
          <a:bodyPr spcFirstLastPara="1" wrap="square" lIns="91425" tIns="91425" rIns="91425" bIns="91425" anchor="t" anchorCtr="0">
            <a:noAutofit/>
          </a:bodyPr>
          <a:lstStyle/>
          <a:p>
            <a:pPr marL="44450" lvl="0">
              <a:lnSpc>
                <a:spcPct val="135000"/>
              </a:lnSpc>
              <a:spcBef>
                <a:spcPts val="3400"/>
              </a:spcBef>
              <a:buClr>
                <a:srgbClr val="00FFCD"/>
              </a:buClr>
              <a:buSzPts val="1100"/>
            </a:pPr>
            <a:endParaRPr lang="en-US" sz="2000" dirty="0">
              <a:solidFill>
                <a:srgbClr val="FFFFFF"/>
              </a:solidFill>
              <a:latin typeface="Calibri"/>
              <a:ea typeface="Calibri"/>
              <a:cs typeface="Calibri"/>
              <a:sym typeface="Calibri"/>
            </a:endParaRPr>
          </a:p>
        </p:txBody>
      </p:sp>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EXPECTATIONS</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7592" t="26056" r="11819" b="17608"/>
          <a:stretch/>
        </p:blipFill>
        <p:spPr bwMode="auto">
          <a:xfrm>
            <a:off x="324395" y="971550"/>
            <a:ext cx="8514805" cy="38207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00661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1"/>
          <p:cNvSpPr txBox="1"/>
          <p:nvPr/>
        </p:nvSpPr>
        <p:spPr>
          <a:xfrm>
            <a:off x="744071" y="971550"/>
            <a:ext cx="7696200" cy="2895600"/>
          </a:xfrm>
          <a:prstGeom prst="rect">
            <a:avLst/>
          </a:prstGeom>
          <a:noFill/>
          <a:ln>
            <a:noFill/>
          </a:ln>
        </p:spPr>
        <p:txBody>
          <a:bodyPr spcFirstLastPara="1" wrap="square" lIns="91425" tIns="91425" rIns="91425" bIns="91425" anchor="t" anchorCtr="0">
            <a:noAutofit/>
          </a:bodyPr>
          <a:lstStyle/>
          <a:p>
            <a:pPr marL="44450" lvl="0">
              <a:lnSpc>
                <a:spcPct val="135000"/>
              </a:lnSpc>
              <a:spcBef>
                <a:spcPts val="3400"/>
              </a:spcBef>
              <a:buClr>
                <a:srgbClr val="00FFCD"/>
              </a:buClr>
              <a:buSzPts val="1100"/>
            </a:pPr>
            <a:endParaRPr lang="en-US" sz="2000" dirty="0">
              <a:solidFill>
                <a:srgbClr val="FFFFFF"/>
              </a:solidFill>
              <a:latin typeface="Calibri"/>
              <a:ea typeface="Calibri"/>
              <a:cs typeface="Calibri"/>
              <a:sym typeface="Calibri"/>
            </a:endParaRPr>
          </a:p>
        </p:txBody>
      </p:sp>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EXPECTATIONS</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4706" t="32122" r="15158" b="19187"/>
          <a:stretch/>
        </p:blipFill>
        <p:spPr bwMode="auto">
          <a:xfrm>
            <a:off x="347504" y="956982"/>
            <a:ext cx="8489333" cy="3313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44597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11"/>
          <p:cNvSpPr txBox="1"/>
          <p:nvPr/>
        </p:nvSpPr>
        <p:spPr>
          <a:xfrm>
            <a:off x="1132840" y="328930"/>
            <a:ext cx="7020560" cy="461624"/>
          </a:xfrm>
          <a:prstGeom prst="rect">
            <a:avLst/>
          </a:prstGeom>
          <a:noFill/>
          <a:ln>
            <a:noFill/>
          </a:ln>
        </p:spPr>
        <p:txBody>
          <a:bodyPr spcFirstLastPara="1" wrap="square" lIns="91425" tIns="45700" rIns="91425" bIns="45700" anchor="t" anchorCtr="0">
            <a:spAutoFit/>
          </a:bodyPr>
          <a:lstStyle/>
          <a:p>
            <a:pPr lvl="0">
              <a:buSzPts val="2400"/>
            </a:pPr>
            <a:r>
              <a:rPr lang="en-US" sz="2400" b="1" dirty="0">
                <a:solidFill>
                  <a:schemeClr val="dk1"/>
                </a:solidFill>
                <a:latin typeface="Calibri"/>
                <a:ea typeface="Calibri"/>
                <a:cs typeface="Calibri"/>
                <a:sym typeface="Calibri"/>
              </a:rPr>
              <a:t>02. PRODUCT CHAMPIONS _ WHO?</a:t>
            </a:r>
          </a:p>
        </p:txBody>
      </p:sp>
      <p:sp>
        <p:nvSpPr>
          <p:cNvPr id="5" name="Google Shape;261;p11"/>
          <p:cNvSpPr txBox="1"/>
          <p:nvPr/>
        </p:nvSpPr>
        <p:spPr>
          <a:xfrm>
            <a:off x="795020" y="583814"/>
            <a:ext cx="7696200" cy="3886200"/>
          </a:xfrm>
          <a:prstGeom prst="rect">
            <a:avLst/>
          </a:prstGeom>
          <a:noFill/>
          <a:ln>
            <a:noFill/>
          </a:ln>
        </p:spPr>
        <p:txBody>
          <a:bodyPr spcFirstLastPara="1" wrap="square" lIns="91425" tIns="91425" rIns="91425" bIns="91425" anchor="t" anchorCtr="0">
            <a:noAutofit/>
          </a:bodyPr>
          <a:lstStyle/>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Ideally, the champions will be actual users, not surrogates such as funding sponsors, marketing staff, user managers, or software developers imagining themselves to be users.</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Product champions can be from outside or inside your company.</a:t>
            </a:r>
          </a:p>
          <a:p>
            <a:pPr marL="241300" lvl="0" indent="-196850">
              <a:lnSpc>
                <a:spcPct val="135000"/>
              </a:lnSpc>
              <a:spcBef>
                <a:spcPts val="3400"/>
              </a:spcBef>
              <a:buClr>
                <a:srgbClr val="00FFCD"/>
              </a:buClr>
              <a:buSzPts val="1100"/>
              <a:buFont typeface="Roboto Condensed Light"/>
              <a:buChar char="■"/>
            </a:pPr>
            <a:r>
              <a:rPr lang="en-US" sz="2000" dirty="0">
                <a:solidFill>
                  <a:srgbClr val="FFFFFF"/>
                </a:solidFill>
                <a:latin typeface="Calibri"/>
                <a:ea typeface="Calibri"/>
                <a:cs typeface="Calibri"/>
                <a:sym typeface="Calibri"/>
              </a:rPr>
              <a:t>Product champions can be people who have the right background for a particular industry.</a:t>
            </a:r>
          </a:p>
          <a:p>
            <a:pPr marL="241300" lvl="0" indent="-196850">
              <a:lnSpc>
                <a:spcPct val="135000"/>
              </a:lnSpc>
              <a:spcBef>
                <a:spcPts val="3400"/>
              </a:spcBef>
              <a:buClr>
                <a:srgbClr val="00FFCD"/>
              </a:buClr>
              <a:buSzPts val="1100"/>
              <a:buFont typeface="Roboto Condensed Light"/>
              <a:buChar char="■"/>
            </a:pPr>
            <a:endParaRPr lang="en-US" sz="2000" dirty="0">
              <a:solidFill>
                <a:srgbClr val="FFFFFF"/>
              </a:solidFill>
              <a:latin typeface="Calibri"/>
              <a:ea typeface="Calibri"/>
              <a:cs typeface="Calibri"/>
              <a:sym typeface="Calibri"/>
            </a:endParaRPr>
          </a:p>
        </p:txBody>
      </p:sp>
    </p:spTree>
    <p:extLst>
      <p:ext uri="{BB962C8B-B14F-4D97-AF65-F5344CB8AC3E}">
        <p14:creationId xmlns:p14="http://schemas.microsoft.com/office/powerpoint/2010/main" val="219439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
          <p:cNvSpPr txBox="1">
            <a:spLocks noGrp="1"/>
          </p:cNvSpPr>
          <p:nvPr>
            <p:ph type="ctrTitle"/>
          </p:nvPr>
        </p:nvSpPr>
        <p:spPr>
          <a:xfrm>
            <a:off x="1965486" y="253155"/>
            <a:ext cx="5214300" cy="94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US">
                <a:solidFill>
                  <a:schemeClr val="dk2"/>
                </a:solidFill>
                <a:latin typeface="Calibri"/>
                <a:ea typeface="Calibri"/>
                <a:cs typeface="Calibri"/>
                <a:sym typeface="Calibri"/>
              </a:rPr>
              <a:t>TEAM MEMBERS</a:t>
            </a:r>
            <a:endParaRPr>
              <a:solidFill>
                <a:schemeClr val="dk2"/>
              </a:solidFill>
              <a:latin typeface="Calibri"/>
              <a:ea typeface="Calibri"/>
              <a:cs typeface="Calibri"/>
              <a:sym typeface="Calibri"/>
            </a:endParaRPr>
          </a:p>
        </p:txBody>
      </p:sp>
      <p:grpSp>
        <p:nvGrpSpPr>
          <p:cNvPr id="150" name="Google Shape;150;p2"/>
          <p:cNvGrpSpPr/>
          <p:nvPr/>
        </p:nvGrpSpPr>
        <p:grpSpPr>
          <a:xfrm>
            <a:off x="864235" y="1359535"/>
            <a:ext cx="8890" cy="8890"/>
            <a:chOff x="1361" y="2141"/>
            <a:chExt cx="14" cy="14"/>
          </a:xfrm>
        </p:grpSpPr>
        <p:sp>
          <p:nvSpPr>
            <p:cNvPr id="151" name="Google Shape;151;p2"/>
            <p:cNvSpPr/>
            <p:nvPr/>
          </p:nvSpPr>
          <p:spPr>
            <a:xfrm>
              <a:off x="1364" y="2144"/>
              <a:ext cx="8" cy="8"/>
            </a:xfrm>
            <a:prstGeom prst="ellipse">
              <a:avLst/>
            </a:prstGeom>
            <a:solidFill>
              <a:schemeClr val="accent2">
                <a:alpha val="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2" name="Google Shape;152;p2"/>
            <p:cNvSpPr/>
            <p:nvPr/>
          </p:nvSpPr>
          <p:spPr>
            <a:xfrm>
              <a:off x="1363" y="2143"/>
              <a:ext cx="10" cy="10"/>
            </a:xfrm>
            <a:prstGeom prst="ellipse">
              <a:avLst/>
            </a:prstGeom>
            <a:noFill/>
            <a:ln w="15875" cap="flat" cmpd="sng">
              <a:solidFill>
                <a:srgbClr val="86FAE3">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3" name="Google Shape;153;p2"/>
            <p:cNvSpPr/>
            <p:nvPr/>
          </p:nvSpPr>
          <p:spPr>
            <a:xfrm>
              <a:off x="1361" y="2141"/>
              <a:ext cx="14" cy="14"/>
            </a:xfrm>
            <a:prstGeom prst="ellipse">
              <a:avLst/>
            </a:prstGeom>
            <a:noFill/>
            <a:ln w="25400" cap="flat" cmpd="sng">
              <a:solidFill>
                <a:schemeClr val="accent1">
                  <a:alpha val="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54" name="Google Shape;154;p2"/>
          <p:cNvGrpSpPr/>
          <p:nvPr/>
        </p:nvGrpSpPr>
        <p:grpSpPr>
          <a:xfrm>
            <a:off x="864870" y="2047240"/>
            <a:ext cx="8890" cy="8890"/>
            <a:chOff x="1362" y="3224"/>
            <a:chExt cx="14" cy="14"/>
          </a:xfrm>
        </p:grpSpPr>
        <p:sp>
          <p:nvSpPr>
            <p:cNvPr id="155" name="Google Shape;155;p2"/>
            <p:cNvSpPr/>
            <p:nvPr/>
          </p:nvSpPr>
          <p:spPr>
            <a:xfrm>
              <a:off x="1365" y="3227"/>
              <a:ext cx="8" cy="8"/>
            </a:xfrm>
            <a:prstGeom prst="ellipse">
              <a:avLst/>
            </a:prstGeom>
            <a:solidFill>
              <a:srgbClr val="61FAF4">
                <a:alpha val="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6" name="Google Shape;156;p2"/>
            <p:cNvSpPr/>
            <p:nvPr/>
          </p:nvSpPr>
          <p:spPr>
            <a:xfrm>
              <a:off x="1364" y="3226"/>
              <a:ext cx="10" cy="10"/>
            </a:xfrm>
            <a:prstGeom prst="ellipse">
              <a:avLst/>
            </a:prstGeom>
            <a:noFill/>
            <a:ln w="15875" cap="flat" cmpd="sng">
              <a:solidFill>
                <a:srgbClr val="8DFCF5">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7" name="Google Shape;157;p2"/>
            <p:cNvSpPr/>
            <p:nvPr/>
          </p:nvSpPr>
          <p:spPr>
            <a:xfrm>
              <a:off x="1362" y="3224"/>
              <a:ext cx="14" cy="14"/>
            </a:xfrm>
            <a:prstGeom prst="ellipse">
              <a:avLst/>
            </a:prstGeom>
            <a:noFill/>
            <a:ln w="25400" cap="flat" cmpd="sng">
              <a:solidFill>
                <a:srgbClr val="A3FEF6">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58" name="Google Shape;158;p2"/>
          <p:cNvGrpSpPr/>
          <p:nvPr/>
        </p:nvGrpSpPr>
        <p:grpSpPr>
          <a:xfrm>
            <a:off x="864235" y="2736850"/>
            <a:ext cx="8890" cy="8890"/>
            <a:chOff x="1361" y="4310"/>
            <a:chExt cx="14" cy="14"/>
          </a:xfrm>
        </p:grpSpPr>
        <p:sp>
          <p:nvSpPr>
            <p:cNvPr id="159" name="Google Shape;159;p2"/>
            <p:cNvSpPr/>
            <p:nvPr/>
          </p:nvSpPr>
          <p:spPr>
            <a:xfrm>
              <a:off x="1364" y="4313"/>
              <a:ext cx="8" cy="8"/>
            </a:xfrm>
            <a:prstGeom prst="ellipse">
              <a:avLst/>
            </a:prstGeom>
            <a:solidFill>
              <a:srgbClr val="60DCFB">
                <a:alpha val="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0" name="Google Shape;160;p2"/>
            <p:cNvSpPr/>
            <p:nvPr/>
          </p:nvSpPr>
          <p:spPr>
            <a:xfrm>
              <a:off x="1363" y="4312"/>
              <a:ext cx="10" cy="10"/>
            </a:xfrm>
            <a:prstGeom prst="ellipse">
              <a:avLst/>
            </a:prstGeom>
            <a:noFill/>
            <a:ln w="15875" cap="flat" cmpd="sng">
              <a:solidFill>
                <a:srgbClr val="8AE6FC">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1" name="Google Shape;161;p2"/>
            <p:cNvSpPr/>
            <p:nvPr/>
          </p:nvSpPr>
          <p:spPr>
            <a:xfrm>
              <a:off x="1361" y="4310"/>
              <a:ext cx="14" cy="14"/>
            </a:xfrm>
            <a:prstGeom prst="ellipse">
              <a:avLst/>
            </a:prstGeom>
            <a:noFill/>
            <a:ln w="25400" cap="flat" cmpd="sng">
              <a:solidFill>
                <a:srgbClr val="BFF1FE">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62" name="Google Shape;162;p2"/>
          <p:cNvGrpSpPr/>
          <p:nvPr/>
        </p:nvGrpSpPr>
        <p:grpSpPr>
          <a:xfrm>
            <a:off x="865505" y="3424555"/>
            <a:ext cx="8890" cy="8890"/>
            <a:chOff x="1363" y="5393"/>
            <a:chExt cx="14" cy="14"/>
          </a:xfrm>
        </p:grpSpPr>
        <p:sp>
          <p:nvSpPr>
            <p:cNvPr id="163" name="Google Shape;163;p2"/>
            <p:cNvSpPr/>
            <p:nvPr/>
          </p:nvSpPr>
          <p:spPr>
            <a:xfrm>
              <a:off x="1366" y="5396"/>
              <a:ext cx="8" cy="8"/>
            </a:xfrm>
            <a:prstGeom prst="ellipse">
              <a:avLst/>
            </a:prstGeom>
            <a:solidFill>
              <a:srgbClr val="4298F0">
                <a:alpha val="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4" name="Google Shape;164;p2"/>
            <p:cNvSpPr/>
            <p:nvPr/>
          </p:nvSpPr>
          <p:spPr>
            <a:xfrm>
              <a:off x="1365" y="5395"/>
              <a:ext cx="10" cy="10"/>
            </a:xfrm>
            <a:prstGeom prst="ellipse">
              <a:avLst/>
            </a:prstGeom>
            <a:noFill/>
            <a:ln w="15875" cap="flat" cmpd="sng">
              <a:solidFill>
                <a:srgbClr val="6CB9F4">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5" name="Google Shape;165;p2"/>
            <p:cNvSpPr/>
            <p:nvPr/>
          </p:nvSpPr>
          <p:spPr>
            <a:xfrm>
              <a:off x="1363" y="5393"/>
              <a:ext cx="14" cy="14"/>
            </a:xfrm>
            <a:prstGeom prst="ellipse">
              <a:avLst/>
            </a:prstGeom>
            <a:noFill/>
            <a:ln w="25400" cap="flat" cmpd="sng">
              <a:solidFill>
                <a:srgbClr val="A3CFF8">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66" name="Google Shape;166;p2"/>
          <p:cNvGrpSpPr/>
          <p:nvPr/>
        </p:nvGrpSpPr>
        <p:grpSpPr>
          <a:xfrm>
            <a:off x="867410" y="4131310"/>
            <a:ext cx="8890" cy="8890"/>
            <a:chOff x="1366" y="6506"/>
            <a:chExt cx="14" cy="14"/>
          </a:xfrm>
        </p:grpSpPr>
        <p:sp>
          <p:nvSpPr>
            <p:cNvPr id="167" name="Google Shape;167;p2"/>
            <p:cNvSpPr/>
            <p:nvPr/>
          </p:nvSpPr>
          <p:spPr>
            <a:xfrm>
              <a:off x="1369" y="6509"/>
              <a:ext cx="8" cy="8"/>
            </a:xfrm>
            <a:prstGeom prst="ellipse">
              <a:avLst/>
            </a:prstGeom>
            <a:solidFill>
              <a:srgbClr val="4189EE">
                <a:alpha val="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8" name="Google Shape;168;p2"/>
            <p:cNvSpPr/>
            <p:nvPr/>
          </p:nvSpPr>
          <p:spPr>
            <a:xfrm>
              <a:off x="1368" y="6508"/>
              <a:ext cx="10" cy="10"/>
            </a:xfrm>
            <a:prstGeom prst="ellipse">
              <a:avLst/>
            </a:prstGeom>
            <a:noFill/>
            <a:ln w="15875" cap="flat" cmpd="sng">
              <a:solidFill>
                <a:srgbClr val="629BF0">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9" name="Google Shape;169;p2"/>
            <p:cNvSpPr/>
            <p:nvPr/>
          </p:nvSpPr>
          <p:spPr>
            <a:xfrm>
              <a:off x="1366" y="6506"/>
              <a:ext cx="14" cy="14"/>
            </a:xfrm>
            <a:prstGeom prst="ellipse">
              <a:avLst/>
            </a:prstGeom>
            <a:noFill/>
            <a:ln w="25400" cap="flat" cmpd="sng">
              <a:solidFill>
                <a:srgbClr val="A3CFF8">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sp>
        <p:nvSpPr>
          <p:cNvPr id="170" name="Google Shape;170;p2"/>
          <p:cNvSpPr/>
          <p:nvPr/>
        </p:nvSpPr>
        <p:spPr>
          <a:xfrm flipH="1">
            <a:off x="862965" y="-139700"/>
            <a:ext cx="18288" cy="91440"/>
          </a:xfrm>
          <a:prstGeom prst="rect">
            <a:avLst/>
          </a:prstGeom>
          <a:gradFill>
            <a:gsLst>
              <a:gs pos="0">
                <a:schemeClr val="accent2"/>
              </a:gs>
              <a:gs pos="84000">
                <a:srgbClr val="4189EE"/>
              </a:gs>
              <a:gs pos="100000">
                <a:srgbClr val="4189EE"/>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1"/>
          <p:cNvSpPr txBox="1">
            <a:spLocks noGrp="1"/>
          </p:cNvSpPr>
          <p:nvPr>
            <p:ph type="ctrTitle"/>
          </p:nvPr>
        </p:nvSpPr>
        <p:spPr>
          <a:xfrm flipH="1">
            <a:off x="2754543" y="2210638"/>
            <a:ext cx="5195700" cy="1921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3600"/>
              <a:buNone/>
            </a:pPr>
            <a:r>
              <a:rPr lang="en-US">
                <a:latin typeface="Calibri"/>
                <a:ea typeface="Calibri"/>
                <a:cs typeface="Calibri"/>
                <a:sym typeface="Calibri"/>
              </a:rPr>
              <a:t>SUMMARY</a:t>
            </a:r>
            <a:br>
              <a:rPr lang="en-US">
                <a:latin typeface="Calibri"/>
                <a:ea typeface="Calibri"/>
                <a:cs typeface="Calibri"/>
                <a:sym typeface="Calibri"/>
              </a:rPr>
            </a:br>
            <a:endParaRPr>
              <a:latin typeface="Calibri"/>
              <a:ea typeface="Calibri"/>
              <a:cs typeface="Calibri"/>
              <a:sym typeface="Calibri"/>
            </a:endParaRPr>
          </a:p>
        </p:txBody>
      </p:sp>
      <p:sp>
        <p:nvSpPr>
          <p:cNvPr id="445" name="Google Shape;445;p31"/>
          <p:cNvSpPr txBox="1">
            <a:spLocks noGrp="1"/>
          </p:cNvSpPr>
          <p:nvPr>
            <p:ph type="title" idx="2"/>
          </p:nvPr>
        </p:nvSpPr>
        <p:spPr>
          <a:xfrm flipH="1">
            <a:off x="4970943" y="1736888"/>
            <a:ext cx="2979300" cy="754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9600"/>
              <a:buNone/>
            </a:pPr>
            <a:r>
              <a:rPr lang="en-US">
                <a:solidFill>
                  <a:schemeClr val="dk2"/>
                </a:solidFill>
                <a:latin typeface="Calibri"/>
                <a:ea typeface="Calibri"/>
                <a:cs typeface="Calibri"/>
                <a:sym typeface="Calibri"/>
              </a:rPr>
              <a:t>03</a:t>
            </a:r>
            <a:endParaRPr>
              <a:solidFill>
                <a:schemeClr val="dk2"/>
              </a:solidFill>
              <a:latin typeface="Calibri"/>
              <a:ea typeface="Calibri"/>
              <a:cs typeface="Calibri"/>
              <a:sym typeface="Calibri"/>
            </a:endParaRPr>
          </a:p>
        </p:txBody>
      </p:sp>
      <p:cxnSp>
        <p:nvCxnSpPr>
          <p:cNvPr id="446" name="Google Shape;446;p31"/>
          <p:cNvCxnSpPr/>
          <p:nvPr/>
        </p:nvCxnSpPr>
        <p:spPr>
          <a:xfrm>
            <a:off x="7626825" y="3446375"/>
            <a:ext cx="15606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1"/>
          <p:cNvSpPr txBox="1">
            <a:spLocks noGrp="1"/>
          </p:cNvSpPr>
          <p:nvPr>
            <p:ph type="ctrTitle"/>
          </p:nvPr>
        </p:nvSpPr>
        <p:spPr>
          <a:xfrm flipH="1">
            <a:off x="2754543" y="2210638"/>
            <a:ext cx="5195700" cy="1921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3600"/>
              <a:buNone/>
            </a:pPr>
            <a:r>
              <a:rPr lang="en-US" dirty="0"/>
              <a:t>Q &amp; A</a:t>
            </a:r>
            <a:br>
              <a:rPr lang="en-US" dirty="0">
                <a:latin typeface="Calibri"/>
                <a:ea typeface="Calibri"/>
                <a:cs typeface="Calibri"/>
                <a:sym typeface="Calibri"/>
              </a:rPr>
            </a:br>
            <a:endParaRPr dirty="0">
              <a:latin typeface="Calibri"/>
              <a:ea typeface="Calibri"/>
              <a:cs typeface="Calibri"/>
              <a:sym typeface="Calibri"/>
            </a:endParaRPr>
          </a:p>
        </p:txBody>
      </p:sp>
      <p:sp>
        <p:nvSpPr>
          <p:cNvPr id="445" name="Google Shape;445;p31"/>
          <p:cNvSpPr txBox="1">
            <a:spLocks noGrp="1"/>
          </p:cNvSpPr>
          <p:nvPr>
            <p:ph type="title" idx="2"/>
          </p:nvPr>
        </p:nvSpPr>
        <p:spPr>
          <a:xfrm flipH="1">
            <a:off x="4970943" y="1736888"/>
            <a:ext cx="2979300" cy="754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9600"/>
              <a:buNone/>
            </a:pPr>
            <a:r>
              <a:rPr lang="en-US" dirty="0">
                <a:solidFill>
                  <a:schemeClr val="dk2"/>
                </a:solidFill>
                <a:latin typeface="Calibri"/>
                <a:ea typeface="Calibri"/>
                <a:cs typeface="Calibri"/>
                <a:sym typeface="Calibri"/>
              </a:rPr>
              <a:t>04</a:t>
            </a:r>
            <a:endParaRPr dirty="0">
              <a:solidFill>
                <a:schemeClr val="dk2"/>
              </a:solidFill>
              <a:latin typeface="Calibri"/>
              <a:ea typeface="Calibri"/>
              <a:cs typeface="Calibri"/>
              <a:sym typeface="Calibri"/>
            </a:endParaRPr>
          </a:p>
        </p:txBody>
      </p:sp>
      <p:cxnSp>
        <p:nvCxnSpPr>
          <p:cNvPr id="446" name="Google Shape;446;p31"/>
          <p:cNvCxnSpPr/>
          <p:nvPr/>
        </p:nvCxnSpPr>
        <p:spPr>
          <a:xfrm>
            <a:off x="7626825" y="3446375"/>
            <a:ext cx="1560600" cy="0"/>
          </a:xfrm>
          <a:prstGeom prst="straightConnector1">
            <a:avLst/>
          </a:prstGeom>
          <a:noFill/>
          <a:ln w="9525" cap="flat" cmpd="sng">
            <a:solidFill>
              <a:schemeClr val="dk2"/>
            </a:solidFill>
            <a:prstDash val="solid"/>
            <a:round/>
            <a:headEnd type="none" w="sm" len="sm"/>
            <a:tailEnd type="none" w="sm" len="sm"/>
          </a:ln>
        </p:spPr>
      </p:cxnSp>
    </p:spTree>
    <p:extLst>
      <p:ext uri="{BB962C8B-B14F-4D97-AF65-F5344CB8AC3E}">
        <p14:creationId xmlns:p14="http://schemas.microsoft.com/office/powerpoint/2010/main" val="23899713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a:spLocks noGrp="1"/>
          </p:cNvSpPr>
          <p:nvPr>
            <p:ph type="ctrTitle"/>
          </p:nvPr>
        </p:nvSpPr>
        <p:spPr>
          <a:xfrm>
            <a:off x="1405257" y="435847"/>
            <a:ext cx="5214300" cy="946200"/>
          </a:xfrm>
        </p:spPr>
        <p:txBody>
          <a:bodyPr/>
          <a:lstStyle/>
          <a:p>
            <a:pPr algn="ctr"/>
            <a:r>
              <a:rPr lang="en-US" dirty="0"/>
              <a:t>References</a:t>
            </a:r>
          </a:p>
        </p:txBody>
      </p:sp>
      <p:sp>
        <p:nvSpPr>
          <p:cNvPr id="6" name="Text Box 4"/>
          <p:cNvSpPr txBox="1"/>
          <p:nvPr/>
        </p:nvSpPr>
        <p:spPr>
          <a:xfrm>
            <a:off x="838200" y="1382047"/>
            <a:ext cx="6002655" cy="584775"/>
          </a:xfrm>
          <a:prstGeom prst="rect">
            <a:avLst/>
          </a:prstGeom>
          <a:noFill/>
        </p:spPr>
        <p:txBody>
          <a:bodyPr wrap="square" rtlCol="0" anchor="t">
            <a:spAutoFit/>
          </a:bodyPr>
          <a:lstStyle/>
          <a:p>
            <a:r>
              <a:rPr lang="en-US" sz="1800" b="1" dirty="0">
                <a:solidFill>
                  <a:schemeClr val="tx1"/>
                </a:solidFill>
              </a:rPr>
              <a:t>Software Requirements third edition </a:t>
            </a:r>
          </a:p>
          <a:p>
            <a:pPr algn="r"/>
            <a:r>
              <a:rPr lang="en-US" dirty="0">
                <a:solidFill>
                  <a:schemeClr val="tx1"/>
                </a:solidFill>
              </a:rPr>
              <a:t>written by Karl </a:t>
            </a:r>
            <a:r>
              <a:rPr lang="en-US" dirty="0" err="1">
                <a:solidFill>
                  <a:schemeClr val="tx1"/>
                </a:solidFill>
              </a:rPr>
              <a:t>Wiegers</a:t>
            </a:r>
            <a:r>
              <a:rPr lang="en-US" dirty="0">
                <a:solidFill>
                  <a:schemeClr val="tx1"/>
                </a:solidFill>
              </a:rPr>
              <a:t> and Joy Beatty</a:t>
            </a:r>
          </a:p>
        </p:txBody>
      </p:sp>
    </p:spTree>
    <p:extLst>
      <p:ext uri="{BB962C8B-B14F-4D97-AF65-F5344CB8AC3E}">
        <p14:creationId xmlns:p14="http://schemas.microsoft.com/office/powerpoint/2010/main" val="8600843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9" name="Google Shape;459;p33"/>
          <p:cNvSpPr txBox="1">
            <a:spLocks noGrp="1"/>
          </p:cNvSpPr>
          <p:nvPr>
            <p:ph type="ctrTitle"/>
          </p:nvPr>
        </p:nvSpPr>
        <p:spPr>
          <a:xfrm flipH="1">
            <a:off x="1371600" y="1733550"/>
            <a:ext cx="6966425"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US" dirty="0">
                <a:solidFill>
                  <a:schemeClr val="dk2"/>
                </a:solidFill>
                <a:latin typeface="Calibri"/>
                <a:ea typeface="Calibri"/>
                <a:cs typeface="Calibri"/>
                <a:sym typeface="Calibri"/>
              </a:rPr>
              <a:t>THANK YOU FOR </a:t>
            </a:r>
            <a:br>
              <a:rPr lang="en-US" dirty="0">
                <a:solidFill>
                  <a:schemeClr val="dk2"/>
                </a:solidFill>
                <a:latin typeface="Calibri"/>
                <a:ea typeface="Calibri"/>
                <a:cs typeface="Calibri"/>
                <a:sym typeface="Calibri"/>
              </a:rPr>
            </a:br>
            <a:r>
              <a:rPr lang="en-US" dirty="0">
                <a:solidFill>
                  <a:schemeClr val="dk2"/>
                </a:solidFill>
                <a:latin typeface="Calibri"/>
                <a:ea typeface="Calibri"/>
                <a:cs typeface="Calibri"/>
                <a:sym typeface="Calibri"/>
              </a:rPr>
              <a:t>YOUR ATTENTION</a:t>
            </a:r>
            <a:endParaRPr dirty="0">
              <a:solidFill>
                <a:schemeClr val="dk2"/>
              </a:solidFill>
              <a:latin typeface="Calibri"/>
              <a:ea typeface="Calibri"/>
              <a:cs typeface="Calibri"/>
              <a:sym typeface="Calibri"/>
            </a:endParaRPr>
          </a:p>
        </p:txBody>
      </p:sp>
      <p:cxnSp>
        <p:nvCxnSpPr>
          <p:cNvPr id="460" name="Google Shape;460;p33"/>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461" name="Google Shape;461;p33"/>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
          <p:cNvSpPr txBox="1">
            <a:spLocks noGrp="1"/>
          </p:cNvSpPr>
          <p:nvPr>
            <p:ph type="ctrTitle"/>
          </p:nvPr>
        </p:nvSpPr>
        <p:spPr>
          <a:xfrm>
            <a:off x="1965486" y="253155"/>
            <a:ext cx="5214300" cy="94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US">
                <a:solidFill>
                  <a:schemeClr val="dk2"/>
                </a:solidFill>
                <a:latin typeface="Calibri"/>
                <a:ea typeface="Calibri"/>
                <a:cs typeface="Calibri"/>
                <a:sym typeface="Calibri"/>
              </a:rPr>
              <a:t>TEAM MEMBERS</a:t>
            </a:r>
            <a:endParaRPr>
              <a:solidFill>
                <a:schemeClr val="dk2"/>
              </a:solidFill>
              <a:latin typeface="Calibri"/>
              <a:ea typeface="Calibri"/>
              <a:cs typeface="Calibri"/>
              <a:sym typeface="Calibri"/>
            </a:endParaRPr>
          </a:p>
        </p:txBody>
      </p:sp>
      <p:sp>
        <p:nvSpPr>
          <p:cNvPr id="176" name="Google Shape;176;p3"/>
          <p:cNvSpPr/>
          <p:nvPr/>
        </p:nvSpPr>
        <p:spPr>
          <a:xfrm flipH="1">
            <a:off x="861060" y="-139700"/>
            <a:ext cx="18288" cy="5486400"/>
          </a:xfrm>
          <a:prstGeom prst="rect">
            <a:avLst/>
          </a:prstGeom>
          <a:gradFill>
            <a:gsLst>
              <a:gs pos="0">
                <a:schemeClr val="accent2"/>
              </a:gs>
              <a:gs pos="84000">
                <a:srgbClr val="4189EE"/>
              </a:gs>
              <a:gs pos="100000">
                <a:srgbClr val="4189EE"/>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177" name="Google Shape;177;p3"/>
          <p:cNvGrpSpPr/>
          <p:nvPr/>
        </p:nvGrpSpPr>
        <p:grpSpPr>
          <a:xfrm>
            <a:off x="730885" y="1226185"/>
            <a:ext cx="275590" cy="275590"/>
            <a:chOff x="1151" y="1931"/>
            <a:chExt cx="434" cy="434"/>
          </a:xfrm>
        </p:grpSpPr>
        <p:sp>
          <p:nvSpPr>
            <p:cNvPr id="178" name="Google Shape;178;p3"/>
            <p:cNvSpPr/>
            <p:nvPr/>
          </p:nvSpPr>
          <p:spPr>
            <a:xfrm>
              <a:off x="1240" y="2020"/>
              <a:ext cx="255" cy="255"/>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9" name="Google Shape;179;p3"/>
            <p:cNvSpPr/>
            <p:nvPr/>
          </p:nvSpPr>
          <p:spPr>
            <a:xfrm>
              <a:off x="1209" y="1990"/>
              <a:ext cx="316" cy="316"/>
            </a:xfrm>
            <a:prstGeom prst="ellipse">
              <a:avLst/>
            </a:prstGeom>
            <a:noFill/>
            <a:ln w="15875" cap="flat" cmpd="sng">
              <a:solidFill>
                <a:srgbClr val="86FAE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0" name="Google Shape;180;p3"/>
            <p:cNvSpPr/>
            <p:nvPr/>
          </p:nvSpPr>
          <p:spPr>
            <a:xfrm>
              <a:off x="1151" y="1931"/>
              <a:ext cx="434" cy="434"/>
            </a:xfrm>
            <a:prstGeom prst="ellipse">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81" name="Google Shape;181;p3"/>
          <p:cNvGrpSpPr/>
          <p:nvPr/>
        </p:nvGrpSpPr>
        <p:grpSpPr>
          <a:xfrm>
            <a:off x="731520" y="1913890"/>
            <a:ext cx="275590" cy="275590"/>
            <a:chOff x="1943" y="1073"/>
            <a:chExt cx="434" cy="434"/>
          </a:xfrm>
        </p:grpSpPr>
        <p:sp>
          <p:nvSpPr>
            <p:cNvPr id="182" name="Google Shape;182;p3"/>
            <p:cNvSpPr/>
            <p:nvPr/>
          </p:nvSpPr>
          <p:spPr>
            <a:xfrm>
              <a:off x="2032" y="1162"/>
              <a:ext cx="255" cy="255"/>
            </a:xfrm>
            <a:prstGeom prst="ellipse">
              <a:avLst/>
            </a:prstGeom>
            <a:solidFill>
              <a:srgbClr val="61FAF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3" name="Google Shape;183;p3"/>
            <p:cNvSpPr/>
            <p:nvPr/>
          </p:nvSpPr>
          <p:spPr>
            <a:xfrm>
              <a:off x="2001" y="1132"/>
              <a:ext cx="316" cy="316"/>
            </a:xfrm>
            <a:prstGeom prst="ellipse">
              <a:avLst/>
            </a:prstGeom>
            <a:noFill/>
            <a:ln w="15875" cap="flat" cmpd="sng">
              <a:solidFill>
                <a:srgbClr val="8DFCF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4" name="Google Shape;184;p3"/>
            <p:cNvSpPr/>
            <p:nvPr/>
          </p:nvSpPr>
          <p:spPr>
            <a:xfrm>
              <a:off x="1943" y="1073"/>
              <a:ext cx="434" cy="434"/>
            </a:xfrm>
            <a:prstGeom prst="ellipse">
              <a:avLst/>
            </a:prstGeom>
            <a:noFill/>
            <a:ln w="25400" cap="flat" cmpd="sng">
              <a:solidFill>
                <a:srgbClr val="A3FEF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85" name="Google Shape;185;p3"/>
          <p:cNvGrpSpPr/>
          <p:nvPr/>
        </p:nvGrpSpPr>
        <p:grpSpPr>
          <a:xfrm>
            <a:off x="730250" y="2601595"/>
            <a:ext cx="275590" cy="275590"/>
            <a:chOff x="1943" y="1073"/>
            <a:chExt cx="434" cy="434"/>
          </a:xfrm>
        </p:grpSpPr>
        <p:sp>
          <p:nvSpPr>
            <p:cNvPr id="186" name="Google Shape;186;p3"/>
            <p:cNvSpPr/>
            <p:nvPr/>
          </p:nvSpPr>
          <p:spPr>
            <a:xfrm>
              <a:off x="2032" y="1162"/>
              <a:ext cx="255" cy="255"/>
            </a:xfrm>
            <a:prstGeom prst="ellipse">
              <a:avLst/>
            </a:prstGeom>
            <a:solidFill>
              <a:srgbClr val="60DC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7" name="Google Shape;187;p3"/>
            <p:cNvSpPr/>
            <p:nvPr/>
          </p:nvSpPr>
          <p:spPr>
            <a:xfrm>
              <a:off x="2001" y="1132"/>
              <a:ext cx="316" cy="316"/>
            </a:xfrm>
            <a:prstGeom prst="ellipse">
              <a:avLst/>
            </a:prstGeom>
            <a:noFill/>
            <a:ln w="15875" cap="flat" cmpd="sng">
              <a:solidFill>
                <a:srgbClr val="8AE6F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8" name="Google Shape;188;p3"/>
            <p:cNvSpPr/>
            <p:nvPr/>
          </p:nvSpPr>
          <p:spPr>
            <a:xfrm>
              <a:off x="1943" y="1073"/>
              <a:ext cx="434" cy="434"/>
            </a:xfrm>
            <a:prstGeom prst="ellipse">
              <a:avLst/>
            </a:prstGeom>
            <a:noFill/>
            <a:ln w="25400" cap="flat" cmpd="sng">
              <a:solidFill>
                <a:srgbClr val="BFF1F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89" name="Google Shape;189;p3"/>
          <p:cNvGrpSpPr/>
          <p:nvPr/>
        </p:nvGrpSpPr>
        <p:grpSpPr>
          <a:xfrm>
            <a:off x="732155" y="3289935"/>
            <a:ext cx="275590" cy="275590"/>
            <a:chOff x="1943" y="1073"/>
            <a:chExt cx="434" cy="434"/>
          </a:xfrm>
        </p:grpSpPr>
        <p:sp>
          <p:nvSpPr>
            <p:cNvPr id="190" name="Google Shape;190;p3"/>
            <p:cNvSpPr/>
            <p:nvPr/>
          </p:nvSpPr>
          <p:spPr>
            <a:xfrm>
              <a:off x="2032" y="1162"/>
              <a:ext cx="255" cy="255"/>
            </a:xfrm>
            <a:prstGeom prst="ellipse">
              <a:avLst/>
            </a:prstGeom>
            <a:solidFill>
              <a:srgbClr val="4298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1" name="Google Shape;191;p3"/>
            <p:cNvSpPr/>
            <p:nvPr/>
          </p:nvSpPr>
          <p:spPr>
            <a:xfrm>
              <a:off x="2001" y="1132"/>
              <a:ext cx="316" cy="316"/>
            </a:xfrm>
            <a:prstGeom prst="ellipse">
              <a:avLst/>
            </a:prstGeom>
            <a:noFill/>
            <a:ln w="15875" cap="flat" cmpd="sng">
              <a:solidFill>
                <a:srgbClr val="6CB9F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2" name="Google Shape;192;p3"/>
            <p:cNvSpPr/>
            <p:nvPr/>
          </p:nvSpPr>
          <p:spPr>
            <a:xfrm>
              <a:off x="1943" y="1073"/>
              <a:ext cx="434" cy="434"/>
            </a:xfrm>
            <a:prstGeom prst="ellipse">
              <a:avLst/>
            </a:prstGeom>
            <a:noFill/>
            <a:ln w="25400" cap="flat" cmpd="sng">
              <a:solidFill>
                <a:srgbClr val="A3CFF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sp>
        <p:nvSpPr>
          <p:cNvPr id="197" name="Google Shape;197;p3"/>
          <p:cNvSpPr txBox="1"/>
          <p:nvPr/>
        </p:nvSpPr>
        <p:spPr>
          <a:xfrm>
            <a:off x="1228426" y="3213099"/>
            <a:ext cx="3328670" cy="428625"/>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Clr>
                <a:schemeClr val="dk1"/>
              </a:buClr>
              <a:buSzPts val="2200"/>
              <a:buFont typeface="Josefin Slab Thin"/>
              <a:buNone/>
            </a:pPr>
            <a:r>
              <a:rPr lang="en-US" sz="1600" b="0" i="0" u="none" strike="noStrike" cap="none" dirty="0">
                <a:solidFill>
                  <a:schemeClr val="dk1"/>
                </a:solidFill>
                <a:latin typeface="Calibri"/>
                <a:ea typeface="Calibri"/>
                <a:cs typeface="Calibri"/>
                <a:sym typeface="Calibri"/>
              </a:rPr>
              <a:t>Hoang </a:t>
            </a:r>
            <a:r>
              <a:rPr lang="en-US" sz="1600" b="0" i="0" u="none" strike="noStrike" cap="none" dirty="0" err="1">
                <a:solidFill>
                  <a:schemeClr val="dk1"/>
                </a:solidFill>
                <a:latin typeface="Calibri"/>
                <a:ea typeface="Calibri"/>
                <a:cs typeface="Calibri"/>
                <a:sym typeface="Calibri"/>
              </a:rPr>
              <a:t>Thi</a:t>
            </a:r>
            <a:r>
              <a:rPr lang="en-US" sz="1600" b="0" i="0" u="none" strike="noStrike" cap="none" dirty="0">
                <a:solidFill>
                  <a:schemeClr val="dk1"/>
                </a:solidFill>
                <a:latin typeface="Calibri"/>
                <a:ea typeface="Calibri"/>
                <a:cs typeface="Calibri"/>
                <a:sym typeface="Calibri"/>
              </a:rPr>
              <a:t> </a:t>
            </a:r>
            <a:r>
              <a:rPr lang="en-US" sz="1600" b="0" i="0" u="none" strike="noStrike" cap="none" dirty="0" err="1">
                <a:solidFill>
                  <a:schemeClr val="dk1"/>
                </a:solidFill>
                <a:latin typeface="Calibri"/>
                <a:ea typeface="Calibri"/>
                <a:cs typeface="Calibri"/>
                <a:sym typeface="Calibri"/>
              </a:rPr>
              <a:t>Hoai</a:t>
            </a:r>
            <a:r>
              <a:rPr lang="en-US" sz="1600" b="0" i="0" u="none" strike="noStrike" cap="none" dirty="0">
                <a:solidFill>
                  <a:schemeClr val="dk1"/>
                </a:solidFill>
                <a:latin typeface="Calibri"/>
                <a:ea typeface="Calibri"/>
                <a:cs typeface="Calibri"/>
                <a:sym typeface="Calibri"/>
              </a:rPr>
              <a:t> </a:t>
            </a:r>
            <a:r>
              <a:rPr lang="en-US" sz="1600" b="0" i="0" u="none" strike="noStrike" cap="none" dirty="0" err="1">
                <a:solidFill>
                  <a:schemeClr val="dk1"/>
                </a:solidFill>
                <a:latin typeface="Calibri"/>
                <a:ea typeface="Calibri"/>
                <a:cs typeface="Calibri"/>
                <a:sym typeface="Calibri"/>
              </a:rPr>
              <a:t>Thuong</a:t>
            </a:r>
            <a:endParaRPr sz="1600" b="0" i="0" u="none" strike="noStrike" cap="none" dirty="0">
              <a:solidFill>
                <a:schemeClr val="dk1"/>
              </a:solidFill>
              <a:latin typeface="Calibri"/>
              <a:ea typeface="Calibri"/>
              <a:cs typeface="Calibri"/>
              <a:sym typeface="Calibri"/>
            </a:endParaRPr>
          </a:p>
          <a:p>
            <a:pPr marL="0" marR="0" lvl="0" indent="0" algn="l" rtl="0">
              <a:lnSpc>
                <a:spcPct val="150000"/>
              </a:lnSpc>
              <a:spcBef>
                <a:spcPts val="0"/>
              </a:spcBef>
              <a:spcAft>
                <a:spcPts val="0"/>
              </a:spcAft>
              <a:buClr>
                <a:schemeClr val="dk1"/>
              </a:buClr>
              <a:buSzPts val="2200"/>
              <a:buFont typeface="Josefin Slab Thin"/>
              <a:buNone/>
            </a:pPr>
            <a:r>
              <a:rPr lang="en-US" sz="1200" b="0" i="0" u="none" strike="noStrike" cap="none" dirty="0">
                <a:solidFill>
                  <a:schemeClr val="lt2"/>
                </a:solidFill>
                <a:latin typeface="Calibri"/>
                <a:ea typeface="Calibri"/>
                <a:cs typeface="Calibri"/>
                <a:sym typeface="Calibri"/>
              </a:rPr>
              <a:t>Student code: SE140087</a:t>
            </a:r>
            <a:endParaRPr sz="1200" b="0" i="0" u="none" strike="noStrike" cap="none" dirty="0">
              <a:solidFill>
                <a:schemeClr val="lt2"/>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200"/>
              <a:buFont typeface="Josefin Slab Thin"/>
              <a:buNone/>
            </a:pPr>
            <a:endParaRPr sz="1200" b="0" i="0" u="none" strike="noStrike" cap="none" dirty="0">
              <a:solidFill>
                <a:schemeClr val="lt2"/>
              </a:solidFill>
              <a:latin typeface="Calibri"/>
              <a:ea typeface="Calibri"/>
              <a:cs typeface="Calibri"/>
              <a:sym typeface="Calibri"/>
            </a:endParaRPr>
          </a:p>
        </p:txBody>
      </p:sp>
      <p:sp>
        <p:nvSpPr>
          <p:cNvPr id="199" name="Google Shape;199;p3"/>
          <p:cNvSpPr txBox="1"/>
          <p:nvPr/>
        </p:nvSpPr>
        <p:spPr>
          <a:xfrm>
            <a:off x="1232909" y="1819050"/>
            <a:ext cx="3328670" cy="428625"/>
          </a:xfrm>
          <a:prstGeom prst="rect">
            <a:avLst/>
          </a:prstGeom>
          <a:noFill/>
          <a:ln>
            <a:noFill/>
          </a:ln>
        </p:spPr>
        <p:txBody>
          <a:bodyPr spcFirstLastPara="1" wrap="square" lIns="0" tIns="0" rIns="0" bIns="0" anchor="t" anchorCtr="0">
            <a:noAutofit/>
          </a:bodyPr>
          <a:lstStyle/>
          <a:p>
            <a:pPr lvl="0">
              <a:lnSpc>
                <a:spcPct val="90000"/>
              </a:lnSpc>
              <a:buClr>
                <a:schemeClr val="dk1"/>
              </a:buClr>
              <a:buSzPts val="2200"/>
            </a:pPr>
            <a:r>
              <a:rPr lang="en-US" sz="1600" dirty="0">
                <a:solidFill>
                  <a:schemeClr val="dk1"/>
                </a:solidFill>
                <a:latin typeface="Calibri"/>
                <a:ea typeface="Calibri"/>
                <a:cs typeface="Calibri"/>
                <a:sym typeface="Calibri"/>
              </a:rPr>
              <a:t>Nguyen Hung </a:t>
            </a:r>
            <a:r>
              <a:rPr lang="en-US" sz="1600" dirty="0" err="1">
                <a:solidFill>
                  <a:schemeClr val="dk1"/>
                </a:solidFill>
                <a:latin typeface="Calibri"/>
                <a:ea typeface="Calibri"/>
                <a:cs typeface="Calibri"/>
                <a:sym typeface="Calibri"/>
              </a:rPr>
              <a:t>Hai</a:t>
            </a:r>
            <a:endParaRPr lang="en-US" sz="1600" dirty="0">
              <a:solidFill>
                <a:schemeClr val="dk1"/>
              </a:solidFill>
              <a:latin typeface="Calibri"/>
              <a:ea typeface="Calibri"/>
              <a:cs typeface="Calibri"/>
              <a:sym typeface="Calibri"/>
            </a:endParaRPr>
          </a:p>
          <a:p>
            <a:pPr>
              <a:lnSpc>
                <a:spcPct val="150000"/>
              </a:lnSpc>
              <a:buClr>
                <a:schemeClr val="dk1"/>
              </a:buClr>
              <a:buSzPts val="2200"/>
            </a:pPr>
            <a:r>
              <a:rPr lang="en-US" sz="1200" b="0" i="0" u="none" strike="noStrike" cap="none" dirty="0">
                <a:solidFill>
                  <a:schemeClr val="lt2"/>
                </a:solidFill>
                <a:latin typeface="Calibri"/>
                <a:ea typeface="Calibri"/>
                <a:cs typeface="Calibri"/>
                <a:sym typeface="Calibri"/>
              </a:rPr>
              <a:t>Student code: </a:t>
            </a:r>
            <a:r>
              <a:rPr lang="en-US" altLang="en-GB" sz="1200" dirty="0">
                <a:solidFill>
                  <a:schemeClr val="tx2"/>
                </a:solidFill>
                <a:latin typeface="Calibri" panose="020F0502020204030204" charset="0"/>
                <a:cs typeface="Calibri" panose="020F0502020204030204" charset="0"/>
                <a:sym typeface="+mn-ea"/>
              </a:rPr>
              <a:t>SE141104</a:t>
            </a:r>
            <a:endParaRPr lang="en-US" altLang="en-GB" sz="1200" dirty="0">
              <a:solidFill>
                <a:schemeClr val="tx2"/>
              </a:solidFill>
              <a:latin typeface="Calibri" panose="020F0502020204030204" charset="0"/>
              <a:cs typeface="Calibri" panose="020F0502020204030204" charset="0"/>
            </a:endParaRPr>
          </a:p>
          <a:p>
            <a:pPr marL="0" marR="0" lvl="0" indent="0" algn="l" rtl="0">
              <a:lnSpc>
                <a:spcPct val="150000"/>
              </a:lnSpc>
              <a:spcBef>
                <a:spcPts val="0"/>
              </a:spcBef>
              <a:spcAft>
                <a:spcPts val="0"/>
              </a:spcAft>
              <a:buClr>
                <a:schemeClr val="dk1"/>
              </a:buClr>
              <a:buSzPts val="2200"/>
              <a:buFont typeface="Josefin Slab Thin"/>
              <a:buNone/>
            </a:pPr>
            <a:endParaRPr sz="1200" b="0" i="0" u="none" strike="noStrike" cap="none" dirty="0">
              <a:solidFill>
                <a:schemeClr val="lt2"/>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200"/>
              <a:buFont typeface="Josefin Slab Thin"/>
              <a:buNone/>
            </a:pPr>
            <a:endParaRPr sz="1200" b="0" i="0" u="none" strike="noStrike" cap="none" dirty="0">
              <a:solidFill>
                <a:schemeClr val="lt2"/>
              </a:solidFill>
              <a:latin typeface="Calibri"/>
              <a:ea typeface="Calibri"/>
              <a:cs typeface="Calibri"/>
              <a:sym typeface="Calibri"/>
            </a:endParaRPr>
          </a:p>
        </p:txBody>
      </p:sp>
      <p:sp>
        <p:nvSpPr>
          <p:cNvPr id="200" name="Google Shape;200;p3"/>
          <p:cNvSpPr txBox="1"/>
          <p:nvPr/>
        </p:nvSpPr>
        <p:spPr>
          <a:xfrm>
            <a:off x="1228426" y="2525077"/>
            <a:ext cx="3328670" cy="428625"/>
          </a:xfrm>
          <a:prstGeom prst="rect">
            <a:avLst/>
          </a:prstGeom>
          <a:noFill/>
          <a:ln>
            <a:noFill/>
          </a:ln>
        </p:spPr>
        <p:txBody>
          <a:bodyPr spcFirstLastPara="1" wrap="square" lIns="0" tIns="0" rIns="0" bIns="0" anchor="t" anchorCtr="0">
            <a:noAutofit/>
          </a:bodyPr>
          <a:lstStyle/>
          <a:p>
            <a:pPr>
              <a:lnSpc>
                <a:spcPct val="90000"/>
              </a:lnSpc>
              <a:buClr>
                <a:schemeClr val="dk1"/>
              </a:buClr>
              <a:buSzPts val="2200"/>
            </a:pPr>
            <a:r>
              <a:rPr lang="en-US" sz="1600" dirty="0">
                <a:solidFill>
                  <a:schemeClr val="dk1"/>
                </a:solidFill>
                <a:latin typeface="Calibri"/>
                <a:ea typeface="Calibri"/>
                <a:cs typeface="Calibri"/>
                <a:sym typeface="Calibri"/>
              </a:rPr>
              <a:t>Le Minh </a:t>
            </a:r>
            <a:r>
              <a:rPr lang="en-US" sz="1600" dirty="0" err="1">
                <a:solidFill>
                  <a:schemeClr val="dk1"/>
                </a:solidFill>
                <a:latin typeface="Calibri"/>
                <a:ea typeface="Calibri"/>
                <a:cs typeface="Calibri"/>
                <a:sym typeface="Calibri"/>
              </a:rPr>
              <a:t>Khoi</a:t>
            </a:r>
            <a:endParaRPr lang="en-US" sz="1600" dirty="0">
              <a:solidFill>
                <a:schemeClr val="dk1"/>
              </a:solidFill>
              <a:latin typeface="Calibri"/>
              <a:ea typeface="Calibri"/>
              <a:cs typeface="Calibri"/>
              <a:sym typeface="Calibri"/>
            </a:endParaRPr>
          </a:p>
          <a:p>
            <a:pPr>
              <a:lnSpc>
                <a:spcPct val="150000"/>
              </a:lnSpc>
              <a:buClr>
                <a:schemeClr val="dk1"/>
              </a:buClr>
              <a:buSzPts val="2200"/>
            </a:pPr>
            <a:r>
              <a:rPr lang="en-US" sz="1200" b="0" i="0" u="none" strike="noStrike" cap="none" dirty="0">
                <a:solidFill>
                  <a:schemeClr val="lt2"/>
                </a:solidFill>
                <a:latin typeface="Calibri"/>
                <a:ea typeface="Calibri"/>
                <a:cs typeface="Calibri"/>
                <a:sym typeface="Calibri"/>
              </a:rPr>
              <a:t>Student code: </a:t>
            </a:r>
            <a:r>
              <a:rPr lang="en-US" altLang="en-GB" sz="1200" dirty="0">
                <a:solidFill>
                  <a:schemeClr val="tx2"/>
                </a:solidFill>
                <a:latin typeface="Calibri" panose="020F0502020204030204" charset="0"/>
                <a:cs typeface="Calibri" panose="020F0502020204030204" charset="0"/>
                <a:sym typeface="+mn-ea"/>
              </a:rPr>
              <a:t>SE140763</a:t>
            </a:r>
            <a:endParaRPr lang="en-US" altLang="en-GB" sz="1200" dirty="0">
              <a:solidFill>
                <a:schemeClr val="tx2"/>
              </a:solidFill>
              <a:latin typeface="Calibri" panose="020F0502020204030204" charset="0"/>
              <a:cs typeface="Calibri" panose="020F0502020204030204" charset="0"/>
            </a:endParaRPr>
          </a:p>
          <a:p>
            <a:pPr marL="0" marR="0" lvl="0" indent="0" algn="l" rtl="0">
              <a:lnSpc>
                <a:spcPct val="150000"/>
              </a:lnSpc>
              <a:spcBef>
                <a:spcPts val="0"/>
              </a:spcBef>
              <a:spcAft>
                <a:spcPts val="0"/>
              </a:spcAft>
              <a:buClr>
                <a:schemeClr val="dk1"/>
              </a:buClr>
              <a:buSzPts val="2200"/>
              <a:buFont typeface="Josefin Slab Thin"/>
              <a:buNone/>
            </a:pPr>
            <a:endParaRPr sz="1200" b="0" i="0" u="none" strike="noStrike" cap="none" dirty="0">
              <a:solidFill>
                <a:schemeClr val="lt2"/>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200"/>
              <a:buFont typeface="Josefin Slab Thin"/>
              <a:buNone/>
            </a:pPr>
            <a:endParaRPr sz="1200" b="0" i="0" u="none" strike="noStrike" cap="none" dirty="0">
              <a:solidFill>
                <a:schemeClr val="lt2"/>
              </a:solidFill>
              <a:latin typeface="Calibri"/>
              <a:ea typeface="Calibri"/>
              <a:cs typeface="Calibri"/>
              <a:sym typeface="Calibri"/>
            </a:endParaRPr>
          </a:p>
        </p:txBody>
      </p:sp>
      <p:sp>
        <p:nvSpPr>
          <p:cNvPr id="29" name="Tên 4"/>
          <p:cNvSpPr txBox="1"/>
          <p:nvPr/>
        </p:nvSpPr>
        <p:spPr>
          <a:xfrm>
            <a:off x="1250838" y="1149667"/>
            <a:ext cx="3328670" cy="42862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1pPr>
            <a:lvl2pPr marR="0" lvl="1"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2pPr>
            <a:lvl3pPr marR="0" lvl="2"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3pPr>
            <a:lvl4pPr marR="0" lvl="3"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4pPr>
            <a:lvl5pPr marR="0" lvl="4"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5pPr>
            <a:lvl6pPr marR="0" lvl="5"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6pPr>
            <a:lvl7pPr marR="0" lvl="6"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7pPr>
            <a:lvl8pPr marR="0" lvl="7"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8pPr>
            <a:lvl9pPr marR="0" lvl="8" algn="ctr" rtl="0">
              <a:lnSpc>
                <a:spcPct val="100000"/>
              </a:lnSpc>
              <a:spcBef>
                <a:spcPts val="0"/>
              </a:spcBef>
              <a:spcAft>
                <a:spcPts val="0"/>
              </a:spcAft>
              <a:buClr>
                <a:schemeClr val="dk1"/>
              </a:buClr>
              <a:buSzPts val="2200"/>
              <a:buFont typeface="Josefin Slab Thin" panose="02000000000000000000"/>
              <a:buNone/>
              <a:defRPr sz="2200" b="0" i="0" u="none" strike="noStrike" cap="none">
                <a:solidFill>
                  <a:schemeClr val="dk1"/>
                </a:solidFill>
                <a:latin typeface="Josefin Slab Thin" panose="02000000000000000000"/>
                <a:ea typeface="Josefin Slab Thin" panose="02000000000000000000"/>
                <a:cs typeface="Josefin Slab Thin" panose="02000000000000000000"/>
                <a:sym typeface="Josefin Slab Thin" panose="02000000000000000000"/>
              </a:defRPr>
            </a:lvl9pPr>
          </a:lstStyle>
          <a:p>
            <a:pPr lvl="0" algn="l">
              <a:lnSpc>
                <a:spcPct val="90000"/>
              </a:lnSpc>
              <a:buClr>
                <a:srgbClr val="AAFFEE"/>
              </a:buClr>
            </a:pPr>
            <a:r>
              <a:rPr lang="en-US" sz="1600" dirty="0" err="1">
                <a:solidFill>
                  <a:srgbClr val="AAFFEE"/>
                </a:solidFill>
                <a:latin typeface="Calibri"/>
                <a:ea typeface="Calibri"/>
                <a:cs typeface="Calibri"/>
                <a:sym typeface="Calibri"/>
              </a:rPr>
              <a:t>Phan</a:t>
            </a:r>
            <a:r>
              <a:rPr lang="en-US" sz="1600" dirty="0">
                <a:solidFill>
                  <a:srgbClr val="AAFFEE"/>
                </a:solidFill>
                <a:latin typeface="Calibri"/>
                <a:ea typeface="Calibri"/>
                <a:cs typeface="Calibri"/>
                <a:sym typeface="Calibri"/>
              </a:rPr>
              <a:t> </a:t>
            </a:r>
            <a:r>
              <a:rPr lang="en-US" sz="1600" dirty="0" err="1">
                <a:solidFill>
                  <a:srgbClr val="AAFFEE"/>
                </a:solidFill>
                <a:latin typeface="Calibri"/>
                <a:ea typeface="Calibri"/>
                <a:cs typeface="Calibri"/>
                <a:sym typeface="Calibri"/>
              </a:rPr>
              <a:t>Nhat</a:t>
            </a:r>
            <a:r>
              <a:rPr lang="en-US" sz="1600" dirty="0">
                <a:solidFill>
                  <a:srgbClr val="AAFFEE"/>
                </a:solidFill>
                <a:latin typeface="Calibri"/>
                <a:ea typeface="Calibri"/>
                <a:cs typeface="Calibri"/>
                <a:sym typeface="Calibri"/>
              </a:rPr>
              <a:t> Truong</a:t>
            </a:r>
          </a:p>
          <a:p>
            <a:pPr marL="0" lvl="0" indent="0" algn="l" rtl="0">
              <a:lnSpc>
                <a:spcPct val="150000"/>
              </a:lnSpc>
              <a:spcBef>
                <a:spcPts val="0"/>
              </a:spcBef>
              <a:spcAft>
                <a:spcPts val="0"/>
              </a:spcAft>
              <a:buNone/>
            </a:pPr>
            <a:r>
              <a:rPr lang="en-US" altLang="en-GB" sz="1200" dirty="0">
                <a:solidFill>
                  <a:schemeClr val="tx2"/>
                </a:solidFill>
                <a:latin typeface="Calibri" panose="020F0502020204030204" charset="0"/>
                <a:cs typeface="Calibri" panose="020F0502020204030204" charset="0"/>
                <a:sym typeface="+mn-ea"/>
              </a:rPr>
              <a:t>Student code: SE140413</a:t>
            </a:r>
          </a:p>
          <a:p>
            <a:pPr marL="0" lvl="0" indent="0" algn="l" rtl="0">
              <a:lnSpc>
                <a:spcPct val="90000"/>
              </a:lnSpc>
              <a:spcBef>
                <a:spcPts val="0"/>
              </a:spcBef>
              <a:spcAft>
                <a:spcPts val="0"/>
              </a:spcAft>
              <a:buNone/>
            </a:pPr>
            <a:endParaRPr lang="en-US" altLang="en-GB" sz="1200" dirty="0">
              <a:solidFill>
                <a:schemeClr val="tx2"/>
              </a:solidFill>
              <a:latin typeface="Calibri" panose="020F0502020204030204" charset="0"/>
              <a:cs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7"/>
                                        </p:tgtEl>
                                        <p:attrNameLst>
                                          <p:attrName>style.visibility</p:attrName>
                                        </p:attrNameLst>
                                      </p:cBhvr>
                                      <p:to>
                                        <p:strVal val="visible"/>
                                      </p:to>
                                    </p:set>
                                    <p:animEffect transition="in" filter="fade">
                                      <p:cBhvr>
                                        <p:cTn id="7" dur="1000"/>
                                        <p:tgtEl>
                                          <p:spTgt spid="197"/>
                                        </p:tgtEl>
                                      </p:cBhvr>
                                    </p:animEffect>
                                  </p:childTnLst>
                                </p:cTn>
                              </p:par>
                              <p:par>
                                <p:cTn id="8" presetID="10" presetClass="entr" presetSubtype="0" fill="hold" nodeType="withEffect">
                                  <p:stCondLst>
                                    <p:cond delay="0"/>
                                  </p:stCondLst>
                                  <p:childTnLst>
                                    <p:set>
                                      <p:cBhvr>
                                        <p:cTn id="9" dur="1" fill="hold">
                                          <p:stCondLst>
                                            <p:cond delay="0"/>
                                          </p:stCondLst>
                                        </p:cTn>
                                        <p:tgtEl>
                                          <p:spTgt spid="199"/>
                                        </p:tgtEl>
                                        <p:attrNameLst>
                                          <p:attrName>style.visibility</p:attrName>
                                        </p:attrNameLst>
                                      </p:cBhvr>
                                      <p:to>
                                        <p:strVal val="visible"/>
                                      </p:to>
                                    </p:set>
                                    <p:animEffect transition="in" filter="fade">
                                      <p:cBhvr>
                                        <p:cTn id="10" dur="1000"/>
                                        <p:tgtEl>
                                          <p:spTgt spid="199"/>
                                        </p:tgtEl>
                                      </p:cBhvr>
                                    </p:animEffect>
                                  </p:childTnLst>
                                </p:cTn>
                              </p:par>
                              <p:par>
                                <p:cTn id="11" presetID="10" presetClass="entr" presetSubtype="0" fill="hold" nodeType="withEffect">
                                  <p:stCondLst>
                                    <p:cond delay="0"/>
                                  </p:stCondLst>
                                  <p:childTnLst>
                                    <p:set>
                                      <p:cBhvr>
                                        <p:cTn id="12" dur="1" fill="hold">
                                          <p:stCondLst>
                                            <p:cond delay="0"/>
                                          </p:stCondLst>
                                        </p:cTn>
                                        <p:tgtEl>
                                          <p:spTgt spid="200"/>
                                        </p:tgtEl>
                                        <p:attrNameLst>
                                          <p:attrName>style.visibility</p:attrName>
                                        </p:attrNameLst>
                                      </p:cBhvr>
                                      <p:to>
                                        <p:strVal val="visible"/>
                                      </p:to>
                                    </p:set>
                                    <p:animEffect transition="in" filter="fade">
                                      <p:cBhvr>
                                        <p:cTn id="13" dur="1000"/>
                                        <p:tgtEl>
                                          <p:spTgt spid="200"/>
                                        </p:tgtEl>
                                      </p:cBhvr>
                                    </p:animEffect>
                                  </p:childTnLst>
                                </p:cTn>
                              </p:par>
                              <p:par>
                                <p:cTn id="14" presetID="54" presetClass="entr" presetSubtype="0" accel="100000" fill="hold" grpId="0" nodeType="withEffect">
                                  <p:stCondLst>
                                    <p:cond delay="0"/>
                                  </p:stCondLst>
                                  <p:childTnLst>
                                    <p:set>
                                      <p:cBhvr>
                                        <p:cTn id="15" dur="1000" fill="hold">
                                          <p:stCondLst>
                                            <p:cond delay="0"/>
                                          </p:stCondLst>
                                        </p:cTn>
                                        <p:tgtEl>
                                          <p:spTgt spid="29"/>
                                        </p:tgtEl>
                                        <p:attrNameLst>
                                          <p:attrName>style.visibility</p:attrName>
                                        </p:attrNameLst>
                                      </p:cBhvr>
                                      <p:to>
                                        <p:strVal val="visible"/>
                                      </p:to>
                                    </p:set>
                                    <p:anim calcmode="lin" valueType="num">
                                      <p:cBhvr>
                                        <p:cTn id="16" dur="1000" fill="hold"/>
                                        <p:tgtEl>
                                          <p:spTgt spid="29"/>
                                        </p:tgtEl>
                                        <p:attrNameLst>
                                          <p:attrName>ppt_w</p:attrName>
                                        </p:attrNameLst>
                                      </p:cBhvr>
                                      <p:tavLst>
                                        <p:tav tm="0">
                                          <p:val>
                                            <p:strVal val="#ppt_w*0.05"/>
                                          </p:val>
                                        </p:tav>
                                        <p:tav tm="100000">
                                          <p:val>
                                            <p:strVal val="#ppt_w"/>
                                          </p:val>
                                        </p:tav>
                                      </p:tavLst>
                                    </p:anim>
                                    <p:anim calcmode="lin" valueType="num">
                                      <p:cBhvr>
                                        <p:cTn id="17" dur="1000" fill="hold"/>
                                        <p:tgtEl>
                                          <p:spTgt spid="29"/>
                                        </p:tgtEl>
                                        <p:attrNameLst>
                                          <p:attrName>ppt_h</p:attrName>
                                        </p:attrNameLst>
                                      </p:cBhvr>
                                      <p:tavLst>
                                        <p:tav tm="0">
                                          <p:val>
                                            <p:strVal val="#ppt_h"/>
                                          </p:val>
                                        </p:tav>
                                        <p:tav tm="100000">
                                          <p:val>
                                            <p:strVal val="#ppt_h"/>
                                          </p:val>
                                        </p:tav>
                                      </p:tavLst>
                                    </p:anim>
                                    <p:anim calcmode="lin" valueType="num">
                                      <p:cBhvr>
                                        <p:cTn id="18" dur="1000" fill="hold"/>
                                        <p:tgtEl>
                                          <p:spTgt spid="29"/>
                                        </p:tgtEl>
                                        <p:attrNameLst>
                                          <p:attrName>ppt_x</p:attrName>
                                        </p:attrNameLst>
                                      </p:cBhvr>
                                      <p:tavLst>
                                        <p:tav tm="0">
                                          <p:val>
                                            <p:strVal val="#ppt_x-.2"/>
                                          </p:val>
                                        </p:tav>
                                        <p:tav tm="100000">
                                          <p:val>
                                            <p:strVal val="#ppt_x"/>
                                          </p:val>
                                        </p:tav>
                                      </p:tavLst>
                                    </p:anim>
                                    <p:anim calcmode="lin" valueType="num">
                                      <p:cBhvr>
                                        <p:cTn id="19" dur="1000" fill="hold"/>
                                        <p:tgtEl>
                                          <p:spTgt spid="29"/>
                                        </p:tgtEl>
                                        <p:attrNameLst>
                                          <p:attrName>ppt_y</p:attrName>
                                        </p:attrNameLst>
                                      </p:cBhvr>
                                      <p:tavLst>
                                        <p:tav tm="0">
                                          <p:val>
                                            <p:strVal val="#ppt_y"/>
                                          </p:val>
                                        </p:tav>
                                        <p:tav tm="100000">
                                          <p:val>
                                            <p:strVal val="#ppt_y"/>
                                          </p:val>
                                        </p:tav>
                                      </p:tavLst>
                                    </p:anim>
                                    <p:animEffect transition="in" filter="fade">
                                      <p:cBhvr>
                                        <p:cTn id="2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US">
                <a:latin typeface="Calibri"/>
                <a:ea typeface="Calibri"/>
                <a:cs typeface="Calibri"/>
                <a:sym typeface="Calibri"/>
              </a:rPr>
              <a:t>AGENDA</a:t>
            </a:r>
            <a:endParaRPr>
              <a:latin typeface="Calibri"/>
              <a:ea typeface="Calibri"/>
              <a:cs typeface="Calibri"/>
              <a:sym typeface="Calibri"/>
            </a:endParaRPr>
          </a:p>
        </p:txBody>
      </p:sp>
      <p:cxnSp>
        <p:nvCxnSpPr>
          <p:cNvPr id="208" name="Google Shape;208;p4"/>
          <p:cNvCxnSpPr/>
          <p:nvPr/>
        </p:nvCxnSpPr>
        <p:spPr>
          <a:xfrm flipH="1">
            <a:off x="822960" y="1857375"/>
            <a:ext cx="5806440" cy="0"/>
          </a:xfrm>
          <a:prstGeom prst="straightConnector1">
            <a:avLst/>
          </a:prstGeom>
          <a:noFill/>
          <a:ln w="9525" cap="flat" cmpd="sng">
            <a:solidFill>
              <a:schemeClr val="dk2"/>
            </a:solidFill>
            <a:prstDash val="solid"/>
            <a:round/>
            <a:headEnd type="none" w="sm" len="sm"/>
            <a:tailEnd type="none" w="sm" len="sm"/>
          </a:ln>
        </p:spPr>
      </p:cxnSp>
      <p:cxnSp>
        <p:nvCxnSpPr>
          <p:cNvPr id="209" name="Google Shape;209;p4"/>
          <p:cNvCxnSpPr/>
          <p:nvPr/>
        </p:nvCxnSpPr>
        <p:spPr>
          <a:xfrm rot="10800000">
            <a:off x="2289810" y="3739515"/>
            <a:ext cx="4570730" cy="0"/>
          </a:xfrm>
          <a:prstGeom prst="straightConnector1">
            <a:avLst/>
          </a:prstGeom>
          <a:noFill/>
          <a:ln w="9525" cap="flat" cmpd="sng">
            <a:solidFill>
              <a:schemeClr val="dk2"/>
            </a:solidFill>
            <a:prstDash val="solid"/>
            <a:round/>
            <a:headEnd type="none" w="sm" len="sm"/>
            <a:tailEnd type="none" w="sm" len="sm"/>
          </a:ln>
        </p:spPr>
      </p:cxnSp>
      <p:sp>
        <p:nvSpPr>
          <p:cNvPr id="211" name="Google Shape;211;p4"/>
          <p:cNvSpPr txBox="1"/>
          <p:nvPr/>
        </p:nvSpPr>
        <p:spPr>
          <a:xfrm>
            <a:off x="3517900" y="1978660"/>
            <a:ext cx="2909570"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000" b="1" i="0" u="none" strike="noStrike" cap="none" dirty="0">
                <a:solidFill>
                  <a:schemeClr val="dk2"/>
                </a:solidFill>
                <a:latin typeface="Calibri"/>
                <a:ea typeface="Calibri"/>
                <a:cs typeface="Calibri"/>
                <a:sym typeface="Calibri"/>
              </a:rPr>
              <a:t>PRODUCT CHAMPIONS</a:t>
            </a:r>
            <a:endParaRPr sz="2000" b="1" i="0" u="none" strike="noStrike" cap="none" dirty="0">
              <a:solidFill>
                <a:schemeClr val="dk2"/>
              </a:solidFill>
              <a:latin typeface="Calibri"/>
              <a:ea typeface="Calibri"/>
              <a:cs typeface="Calibri"/>
              <a:sym typeface="Calibri"/>
            </a:endParaRPr>
          </a:p>
        </p:txBody>
      </p:sp>
      <p:sp>
        <p:nvSpPr>
          <p:cNvPr id="212" name="Google Shape;212;p4"/>
          <p:cNvSpPr txBox="1"/>
          <p:nvPr/>
        </p:nvSpPr>
        <p:spPr>
          <a:xfrm>
            <a:off x="4090670" y="1430020"/>
            <a:ext cx="1764030"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400" b="1" i="0" u="none" strike="noStrike" cap="none" dirty="0">
                <a:solidFill>
                  <a:schemeClr val="dk2"/>
                </a:solidFill>
                <a:latin typeface="Calibri"/>
                <a:ea typeface="Calibri"/>
                <a:cs typeface="Calibri"/>
                <a:sym typeface="Calibri"/>
              </a:rPr>
              <a:t>2</a:t>
            </a:r>
            <a:endParaRPr sz="2400" b="1" i="0" u="none" strike="noStrike" cap="none" dirty="0">
              <a:solidFill>
                <a:schemeClr val="dk2"/>
              </a:solidFill>
              <a:latin typeface="Calibri"/>
              <a:ea typeface="Calibri"/>
              <a:cs typeface="Calibri"/>
              <a:sym typeface="Calibri"/>
            </a:endParaRPr>
          </a:p>
        </p:txBody>
      </p:sp>
      <p:sp>
        <p:nvSpPr>
          <p:cNvPr id="213" name="Google Shape;213;p4"/>
          <p:cNvSpPr txBox="1"/>
          <p:nvPr/>
        </p:nvSpPr>
        <p:spPr>
          <a:xfrm>
            <a:off x="4252595" y="3860800"/>
            <a:ext cx="2585085"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000" b="1" i="0" u="none" strike="noStrike" cap="none" dirty="0">
                <a:solidFill>
                  <a:schemeClr val="dk2"/>
                </a:solidFill>
                <a:latin typeface="Calibri"/>
                <a:ea typeface="Calibri"/>
                <a:cs typeface="Calibri"/>
                <a:sym typeface="Calibri"/>
              </a:rPr>
              <a:t>Q </a:t>
            </a:r>
            <a:r>
              <a:rPr lang="en-US" sz="2000" b="0" i="0" u="none" strike="noStrike" cap="none" dirty="0">
                <a:solidFill>
                  <a:schemeClr val="dk2"/>
                </a:solidFill>
                <a:latin typeface="Calibri"/>
                <a:ea typeface="Calibri"/>
                <a:cs typeface="Calibri"/>
                <a:sym typeface="Calibri"/>
              </a:rPr>
              <a:t>&amp;</a:t>
            </a:r>
            <a:r>
              <a:rPr lang="en-US" sz="2000" b="1" i="0" u="none" strike="noStrike" cap="none" dirty="0">
                <a:solidFill>
                  <a:schemeClr val="dk2"/>
                </a:solidFill>
                <a:latin typeface="Calibri"/>
                <a:ea typeface="Calibri"/>
                <a:cs typeface="Calibri"/>
                <a:sym typeface="Calibri"/>
              </a:rPr>
              <a:t> A</a:t>
            </a:r>
            <a:endParaRPr sz="2000" b="1" i="0" u="none" strike="noStrike" cap="none" dirty="0">
              <a:solidFill>
                <a:schemeClr val="dk2"/>
              </a:solidFill>
              <a:latin typeface="Calibri"/>
              <a:ea typeface="Calibri"/>
              <a:cs typeface="Calibri"/>
              <a:sym typeface="Calibri"/>
            </a:endParaRPr>
          </a:p>
        </p:txBody>
      </p:sp>
      <p:sp>
        <p:nvSpPr>
          <p:cNvPr id="214" name="Google Shape;214;p4"/>
          <p:cNvSpPr txBox="1"/>
          <p:nvPr/>
        </p:nvSpPr>
        <p:spPr>
          <a:xfrm>
            <a:off x="4663440" y="3312160"/>
            <a:ext cx="1764030"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400" b="1" dirty="0">
                <a:solidFill>
                  <a:schemeClr val="dk2"/>
                </a:solidFill>
                <a:latin typeface="Calibri"/>
                <a:ea typeface="Calibri"/>
                <a:cs typeface="Calibri"/>
                <a:sym typeface="Calibri"/>
              </a:rPr>
              <a:t>4</a:t>
            </a:r>
            <a:endParaRPr sz="2400" b="1" i="0" u="none" strike="noStrike" cap="none" dirty="0">
              <a:solidFill>
                <a:schemeClr val="dk2"/>
              </a:solidFill>
              <a:latin typeface="Calibri"/>
              <a:ea typeface="Calibri"/>
              <a:cs typeface="Calibri"/>
              <a:sym typeface="Calibri"/>
            </a:endParaRPr>
          </a:p>
        </p:txBody>
      </p:sp>
      <p:sp>
        <p:nvSpPr>
          <p:cNvPr id="215" name="Google Shape;215;p4"/>
          <p:cNvSpPr txBox="1"/>
          <p:nvPr/>
        </p:nvSpPr>
        <p:spPr>
          <a:xfrm>
            <a:off x="2419350" y="3856990"/>
            <a:ext cx="2031365"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000" b="1" i="0" u="none" strike="noStrike" cap="none">
                <a:solidFill>
                  <a:schemeClr val="dk2"/>
                </a:solidFill>
                <a:latin typeface="Calibri"/>
                <a:ea typeface="Calibri"/>
                <a:cs typeface="Calibri"/>
                <a:sym typeface="Calibri"/>
              </a:rPr>
              <a:t>SUMMARY</a:t>
            </a:r>
            <a:endParaRPr sz="2000" b="1" i="0" u="none" strike="noStrike" cap="none">
              <a:solidFill>
                <a:schemeClr val="dk2"/>
              </a:solidFill>
              <a:latin typeface="Calibri"/>
              <a:ea typeface="Calibri"/>
              <a:cs typeface="Calibri"/>
              <a:sym typeface="Calibri"/>
            </a:endParaRPr>
          </a:p>
        </p:txBody>
      </p:sp>
      <p:sp>
        <p:nvSpPr>
          <p:cNvPr id="216" name="Google Shape;216;p4"/>
          <p:cNvSpPr txBox="1"/>
          <p:nvPr/>
        </p:nvSpPr>
        <p:spPr>
          <a:xfrm>
            <a:off x="2553335" y="3312160"/>
            <a:ext cx="1764030"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400" b="1" dirty="0">
                <a:solidFill>
                  <a:schemeClr val="dk2"/>
                </a:solidFill>
                <a:latin typeface="Calibri"/>
                <a:ea typeface="Calibri"/>
                <a:cs typeface="Calibri"/>
                <a:sym typeface="Calibri"/>
              </a:rPr>
              <a:t>3</a:t>
            </a:r>
            <a:endParaRPr sz="2400" b="1" i="0" u="none" strike="noStrike" cap="none" dirty="0">
              <a:solidFill>
                <a:schemeClr val="dk2"/>
              </a:solidFill>
              <a:latin typeface="Calibri"/>
              <a:ea typeface="Calibri"/>
              <a:cs typeface="Calibri"/>
              <a:sym typeface="Calibri"/>
            </a:endParaRPr>
          </a:p>
        </p:txBody>
      </p:sp>
      <p:sp>
        <p:nvSpPr>
          <p:cNvPr id="217" name="Google Shape;217;p4"/>
          <p:cNvSpPr txBox="1"/>
          <p:nvPr/>
        </p:nvSpPr>
        <p:spPr>
          <a:xfrm>
            <a:off x="1103630" y="1978660"/>
            <a:ext cx="2031365"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000" b="1" dirty="0">
                <a:solidFill>
                  <a:schemeClr val="dk2"/>
                </a:solidFill>
                <a:latin typeface="Calibri"/>
                <a:ea typeface="Calibri"/>
                <a:cs typeface="Calibri"/>
                <a:sym typeface="Calibri"/>
              </a:rPr>
              <a:t>USER PERSONAS</a:t>
            </a:r>
            <a:endParaRPr sz="2000" b="1" i="0" u="none" strike="noStrike" cap="none" dirty="0">
              <a:solidFill>
                <a:schemeClr val="dk2"/>
              </a:solidFill>
              <a:latin typeface="Calibri"/>
              <a:ea typeface="Calibri"/>
              <a:cs typeface="Calibri"/>
              <a:sym typeface="Calibri"/>
            </a:endParaRPr>
          </a:p>
        </p:txBody>
      </p:sp>
      <p:sp>
        <p:nvSpPr>
          <p:cNvPr id="218" name="Google Shape;218;p4"/>
          <p:cNvSpPr txBox="1"/>
          <p:nvPr/>
        </p:nvSpPr>
        <p:spPr>
          <a:xfrm>
            <a:off x="1237615" y="1433830"/>
            <a:ext cx="1764030" cy="42735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2"/>
              </a:buClr>
              <a:buSzPts val="2400"/>
              <a:buFont typeface="Exo 2"/>
              <a:buNone/>
            </a:pPr>
            <a:r>
              <a:rPr lang="en-US" sz="2400" b="1" i="0" u="none" strike="noStrike" cap="none">
                <a:solidFill>
                  <a:schemeClr val="dk2"/>
                </a:solidFill>
                <a:latin typeface="Calibri"/>
                <a:ea typeface="Calibri"/>
                <a:cs typeface="Calibri"/>
                <a:sym typeface="Calibri"/>
              </a:rPr>
              <a:t>1</a:t>
            </a:r>
            <a:endParaRPr sz="2400" b="1" i="0" u="none" strike="noStrike" cap="none">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5"/>
          <p:cNvSpPr txBox="1">
            <a:spLocks noGrp="1"/>
          </p:cNvSpPr>
          <p:nvPr>
            <p:ph type="ctrTitle"/>
          </p:nvPr>
        </p:nvSpPr>
        <p:spPr>
          <a:xfrm flipH="1">
            <a:off x="1180003" y="1347038"/>
            <a:ext cx="5195700" cy="1921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dirty="0"/>
              <a:t>USER PERSONAS</a:t>
            </a:r>
            <a:endParaRPr dirty="0">
              <a:latin typeface="Calibri"/>
              <a:ea typeface="Calibri"/>
              <a:cs typeface="Calibri"/>
              <a:sym typeface="Calibri"/>
            </a:endParaRPr>
          </a:p>
        </p:txBody>
      </p:sp>
      <p:sp>
        <p:nvSpPr>
          <p:cNvPr id="224" name="Google Shape;224;p5"/>
          <p:cNvSpPr txBox="1">
            <a:spLocks noGrp="1"/>
          </p:cNvSpPr>
          <p:nvPr>
            <p:ph type="title" idx="2"/>
          </p:nvPr>
        </p:nvSpPr>
        <p:spPr>
          <a:xfrm flipH="1">
            <a:off x="1180003" y="1035213"/>
            <a:ext cx="2979300" cy="754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600"/>
              <a:buNone/>
            </a:pPr>
            <a:r>
              <a:rPr lang="en-US">
                <a:latin typeface="Calibri"/>
                <a:ea typeface="Calibri"/>
                <a:cs typeface="Calibri"/>
                <a:sym typeface="Calibri"/>
              </a:rPr>
              <a:t>01</a:t>
            </a:r>
            <a:endParaRPr>
              <a:latin typeface="Calibri"/>
              <a:ea typeface="Calibri"/>
              <a:cs typeface="Calibri"/>
              <a:sym typeface="Calibri"/>
            </a:endParaRPr>
          </a:p>
        </p:txBody>
      </p:sp>
      <p:cxnSp>
        <p:nvCxnSpPr>
          <p:cNvPr id="225" name="Google Shape;225;p5"/>
          <p:cNvCxnSpPr/>
          <p:nvPr/>
        </p:nvCxnSpPr>
        <p:spPr>
          <a:xfrm>
            <a:off x="0" y="2737950"/>
            <a:ext cx="16767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8"/>
          <p:cNvSpPr txBox="1"/>
          <p:nvPr/>
        </p:nvSpPr>
        <p:spPr>
          <a:xfrm>
            <a:off x="1193165" y="3233553"/>
            <a:ext cx="6878320" cy="2879191"/>
          </a:xfrm>
          <a:prstGeom prst="rect">
            <a:avLst/>
          </a:prstGeom>
          <a:noFill/>
          <a:ln>
            <a:noFill/>
          </a:ln>
        </p:spPr>
        <p:txBody>
          <a:bodyPr spcFirstLastPara="1" wrap="square" lIns="91425" tIns="91425" rIns="91425" bIns="91425" anchor="ctr" anchorCtr="0">
            <a:noAutofit/>
          </a:bodyPr>
          <a:lstStyle/>
          <a:p>
            <a:pPr marL="501650" lvl="0" indent="-457200">
              <a:lnSpc>
                <a:spcPct val="135000"/>
              </a:lnSpc>
              <a:spcBef>
                <a:spcPts val="3400"/>
              </a:spcBef>
              <a:buClr>
                <a:schemeClr val="dk2"/>
              </a:buClr>
              <a:buSzPts val="1100"/>
              <a:buFont typeface="Wingdings"/>
              <a:buChar char="ü"/>
            </a:pPr>
            <a:r>
              <a:rPr lang="en-US" sz="2000" dirty="0">
                <a:solidFill>
                  <a:schemeClr val="accent1">
                    <a:lumMod val="20000"/>
                    <a:lumOff val="80000"/>
                  </a:schemeClr>
                </a:solidFill>
                <a:sym typeface="Calibri"/>
              </a:rPr>
              <a:t>Priority</a:t>
            </a:r>
            <a:endParaRPr lang="en-US" dirty="0">
              <a:solidFill>
                <a:schemeClr val="accent1">
                  <a:lumMod val="20000"/>
                  <a:lumOff val="80000"/>
                </a:schemeClr>
              </a:solidFill>
            </a:endParaRPr>
          </a:p>
          <a:p>
            <a:pPr marL="501650" indent="-457200">
              <a:lnSpc>
                <a:spcPct val="135000"/>
              </a:lnSpc>
              <a:spcBef>
                <a:spcPts val="3400"/>
              </a:spcBef>
              <a:buClr>
                <a:schemeClr val="dk2"/>
              </a:buClr>
              <a:buSzPts val="1100"/>
              <a:buFont typeface="Wingdings"/>
              <a:buChar char="ü"/>
            </a:pPr>
            <a:r>
              <a:rPr lang="en-US" sz="2000" dirty="0">
                <a:solidFill>
                  <a:schemeClr val="accent1">
                    <a:lumMod val="20000"/>
                    <a:lumOff val="80000"/>
                  </a:schemeClr>
                </a:solidFill>
                <a:ea typeface="Calibri"/>
                <a:sym typeface="Calibri"/>
              </a:rPr>
              <a:t>Success factor</a:t>
            </a:r>
            <a:endParaRPr lang="en-US" sz="2000" dirty="0">
              <a:solidFill>
                <a:schemeClr val="accent1">
                  <a:lumMod val="20000"/>
                  <a:lumOff val="80000"/>
                </a:schemeClr>
              </a:solidFill>
              <a:ea typeface="Calibri"/>
            </a:endParaRPr>
          </a:p>
          <a:p>
            <a:pPr marL="501650" indent="-457200">
              <a:lnSpc>
                <a:spcPct val="135000"/>
              </a:lnSpc>
              <a:spcBef>
                <a:spcPts val="3400"/>
              </a:spcBef>
              <a:buClr>
                <a:schemeClr val="dk2"/>
              </a:buClr>
              <a:buSzPts val="1100"/>
              <a:buFont typeface="Wingdings"/>
              <a:buChar char="ü"/>
            </a:pPr>
            <a:r>
              <a:rPr lang="en-US" sz="2000" dirty="0">
                <a:solidFill>
                  <a:schemeClr val="accent1">
                    <a:lumMod val="20000"/>
                    <a:lumOff val="80000"/>
                  </a:schemeClr>
                </a:solidFill>
                <a:ea typeface="Calibri"/>
                <a:sym typeface="Calibri"/>
              </a:rPr>
              <a:t>Cognitive barrier</a:t>
            </a:r>
            <a:endParaRPr lang="en-US" sz="2000" dirty="0">
              <a:solidFill>
                <a:schemeClr val="accent1">
                  <a:lumMod val="20000"/>
                  <a:lumOff val="80000"/>
                </a:schemeClr>
              </a:solidFill>
              <a:ea typeface="Calibri"/>
            </a:endParaRPr>
          </a:p>
          <a:p>
            <a:pPr marL="501650" indent="-457200">
              <a:lnSpc>
                <a:spcPct val="135000"/>
              </a:lnSpc>
              <a:spcBef>
                <a:spcPts val="3400"/>
              </a:spcBef>
              <a:buClr>
                <a:srgbClr val="00FFCD"/>
              </a:buClr>
              <a:buSzPts val="1100"/>
              <a:buFont typeface="Wingdings"/>
              <a:buChar char="ü"/>
            </a:pPr>
            <a:r>
              <a:rPr lang="en-US" sz="2000" dirty="0">
                <a:solidFill>
                  <a:schemeClr val="accent1">
                    <a:lumMod val="20000"/>
                    <a:lumOff val="80000"/>
                  </a:schemeClr>
                </a:solidFill>
              </a:rPr>
              <a:t>Buyer's Journey</a:t>
            </a:r>
          </a:p>
          <a:p>
            <a:pPr marL="501650" indent="-457200">
              <a:lnSpc>
                <a:spcPct val="135000"/>
              </a:lnSpc>
              <a:spcBef>
                <a:spcPts val="3400"/>
              </a:spcBef>
              <a:buClr>
                <a:srgbClr val="00FFCD"/>
              </a:buClr>
              <a:buSzPts val="1100"/>
              <a:buFont typeface="Wingdings"/>
              <a:buChar char="ü"/>
            </a:pPr>
            <a:r>
              <a:rPr lang="en-US" sz="2000" dirty="0">
                <a:solidFill>
                  <a:schemeClr val="accent1">
                    <a:lumMod val="20000"/>
                    <a:lumOff val="80000"/>
                  </a:schemeClr>
                </a:solidFill>
              </a:rPr>
              <a:t>Decision criteria</a:t>
            </a:r>
            <a:r>
              <a:rPr lang="en-US" sz="2000" dirty="0"/>
              <a:t>   </a:t>
            </a:r>
            <a:endParaRPr lang="en-US" sz="2000" dirty="0">
              <a:solidFill>
                <a:schemeClr val="accent1">
                  <a:lumMod val="20000"/>
                  <a:lumOff val="80000"/>
                </a:schemeClr>
              </a:solidFill>
            </a:endParaRPr>
          </a:p>
          <a:p>
            <a:pPr marL="501650" indent="-457200">
              <a:lnSpc>
                <a:spcPct val="135000"/>
              </a:lnSpc>
              <a:spcBef>
                <a:spcPts val="3400"/>
              </a:spcBef>
              <a:buClr>
                <a:srgbClr val="00FFCD"/>
              </a:buClr>
              <a:buSzPts val="1100"/>
              <a:buAutoNum type="romanUcPeriod"/>
            </a:pPr>
            <a:endParaRPr lang="en-US" sz="2000" dirty="0">
              <a:solidFill>
                <a:schemeClr val="accent1">
                  <a:lumMod val="20000"/>
                  <a:lumOff val="80000"/>
                </a:schemeClr>
              </a:solidFill>
            </a:endParaRPr>
          </a:p>
          <a:p>
            <a:pPr marL="44450">
              <a:lnSpc>
                <a:spcPct val="135000"/>
              </a:lnSpc>
              <a:spcBef>
                <a:spcPts val="3400"/>
              </a:spcBef>
              <a:buClr>
                <a:srgbClr val="00FFCD"/>
              </a:buClr>
              <a:buSzPts val="1100"/>
            </a:pPr>
            <a:endParaRPr lang="en-US" sz="2000" dirty="0">
              <a:solidFill>
                <a:srgbClr val="EAFFFB"/>
              </a:solidFill>
            </a:endParaRPr>
          </a:p>
          <a:p>
            <a:pPr marL="501650" marR="0" lvl="0" indent="-457200" algn="l">
              <a:lnSpc>
                <a:spcPct val="135000"/>
              </a:lnSpc>
              <a:spcBef>
                <a:spcPts val="3400"/>
              </a:spcBef>
              <a:spcAft>
                <a:spcPts val="0"/>
              </a:spcAft>
              <a:buClr>
                <a:srgbClr val="00FFCD"/>
              </a:buClr>
              <a:buSzPts val="1100"/>
              <a:buFont typeface="Arial"/>
              <a:buAutoNum type="arabicPeriod"/>
            </a:pPr>
            <a:endParaRPr lang="en-US" sz="2000" b="0" i="0" u="none" strike="noStrike" cap="none" dirty="0">
              <a:solidFill>
                <a:srgbClr val="EAFFFB"/>
              </a:solidFill>
              <a:ea typeface="Calibri"/>
            </a:endParaRPr>
          </a:p>
          <a:p>
            <a:pPr marL="342900" indent="-342900">
              <a:buAutoNum type="arabicPeriod"/>
            </a:pPr>
            <a:endParaRPr lang="en-US" sz="1800" dirty="0">
              <a:ea typeface="Calibri"/>
            </a:endParaRPr>
          </a:p>
          <a:p>
            <a:pPr marL="44450">
              <a:lnSpc>
                <a:spcPct val="135000"/>
              </a:lnSpc>
              <a:spcBef>
                <a:spcPts val="1600"/>
              </a:spcBef>
              <a:buSzPts val="1100"/>
            </a:pPr>
            <a:endParaRPr lang="en-US" sz="1800" dirty="0">
              <a:solidFill>
                <a:schemeClr val="lt2"/>
              </a:solidFill>
              <a:latin typeface="Calibri"/>
              <a:ea typeface="Calibri"/>
              <a:cs typeface="Calibri"/>
            </a:endParaRPr>
          </a:p>
        </p:txBody>
      </p:sp>
      <p:sp>
        <p:nvSpPr>
          <p:cNvPr id="244" name="Google Shape;244;p8"/>
          <p:cNvSpPr txBox="1"/>
          <p:nvPr/>
        </p:nvSpPr>
        <p:spPr>
          <a:xfrm>
            <a:off x="1193165" y="328930"/>
            <a:ext cx="6878320" cy="830956"/>
          </a:xfrm>
          <a:prstGeom prst="rect">
            <a:avLst/>
          </a:prstGeom>
          <a:noFill/>
          <a:ln>
            <a:noFill/>
          </a:ln>
        </p:spPr>
        <p:txBody>
          <a:bodyPr spcFirstLastPara="1" wrap="square" lIns="91425" tIns="45700" rIns="91425" bIns="45700" anchor="t" anchorCtr="0">
            <a:spAutoFit/>
          </a:bodyPr>
          <a:lstStyle/>
          <a:p>
            <a:r>
              <a:rPr lang="en-US" sz="2400" b="1" dirty="0">
                <a:solidFill>
                  <a:schemeClr val="dk1"/>
                </a:solidFill>
                <a:latin typeface="Calibri"/>
                <a:ea typeface="Calibri"/>
                <a:cs typeface="Calibri"/>
                <a:sym typeface="Calibri"/>
              </a:rPr>
              <a:t>01. USER PERSONAS _ 5 INSIGHT OF USER PERSONAS</a:t>
            </a:r>
            <a:endParaRPr lang="en-US" sz="2400" dirty="0">
              <a:ea typeface="Calibri"/>
              <a:sym typeface="Calibri"/>
            </a:endParaRPr>
          </a:p>
          <a:p>
            <a:pPr lvl="0">
              <a:buSzPts val="2400"/>
            </a:pPr>
            <a:endParaRPr lang="en-US" sz="2400" b="1" i="0" u="none" strike="noStrike" cap="none" dirty="0">
              <a:solidFill>
                <a:schemeClr val="dk1"/>
              </a:solidFill>
              <a:latin typeface="Calibri"/>
              <a:ea typeface="Calibri"/>
              <a:cs typeface="Calibri"/>
            </a:endParaRPr>
          </a:p>
        </p:txBody>
      </p:sp>
    </p:spTree>
    <p:extLst>
      <p:ext uri="{BB962C8B-B14F-4D97-AF65-F5344CB8AC3E}">
        <p14:creationId xmlns:p14="http://schemas.microsoft.com/office/powerpoint/2010/main" val="3091041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F739-AEC9-4CD8-8687-AC4FEABA4D79}"/>
              </a:ext>
            </a:extLst>
          </p:cNvPr>
          <p:cNvSpPr>
            <a:spLocks noGrp="1"/>
          </p:cNvSpPr>
          <p:nvPr>
            <p:ph type="ctrTitle"/>
          </p:nvPr>
        </p:nvSpPr>
        <p:spPr/>
        <p:txBody>
          <a:bodyPr/>
          <a:lstStyle/>
          <a:p>
            <a:pPr algn="l"/>
            <a:r>
              <a:rPr lang="en-US" dirty="0">
                <a:solidFill>
                  <a:schemeClr val="dk1"/>
                </a:solidFill>
              </a:rPr>
              <a:t>01. USER PERSONAS _ PROS AND CONS</a:t>
            </a:r>
          </a:p>
          <a:p>
            <a:pPr algn="l"/>
            <a:endParaRPr lang="en-US" b="0" dirty="0"/>
          </a:p>
          <a:p>
            <a:endParaRPr lang="en-US" dirty="0"/>
          </a:p>
        </p:txBody>
      </p:sp>
      <p:sp>
        <p:nvSpPr>
          <p:cNvPr id="6" name="TextBox 5">
            <a:extLst>
              <a:ext uri="{FF2B5EF4-FFF2-40B4-BE49-F238E27FC236}">
                <a16:creationId xmlns:a16="http://schemas.microsoft.com/office/drawing/2014/main" id="{90140B9B-3419-474E-A401-4D49DBAFF79B}"/>
              </a:ext>
            </a:extLst>
          </p:cNvPr>
          <p:cNvSpPr txBox="1"/>
          <p:nvPr/>
        </p:nvSpPr>
        <p:spPr>
          <a:xfrm>
            <a:off x="643689" y="1147512"/>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dirty="0">
                <a:solidFill>
                  <a:schemeClr val="tx1"/>
                </a:solidFill>
              </a:rPr>
              <a:t>I. PROS</a:t>
            </a:r>
          </a:p>
        </p:txBody>
      </p:sp>
      <p:sp>
        <p:nvSpPr>
          <p:cNvPr id="9" name="TextBox 8">
            <a:extLst>
              <a:ext uri="{FF2B5EF4-FFF2-40B4-BE49-F238E27FC236}">
                <a16:creationId xmlns:a16="http://schemas.microsoft.com/office/drawing/2014/main" id="{BD99CA45-985F-4038-B84D-649BB3919776}"/>
              </a:ext>
            </a:extLst>
          </p:cNvPr>
          <p:cNvSpPr txBox="1"/>
          <p:nvPr/>
        </p:nvSpPr>
        <p:spPr>
          <a:xfrm>
            <a:off x="643689" y="1703972"/>
            <a:ext cx="813485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2"/>
                </a:solidFill>
              </a:rPr>
              <a:t>*</a:t>
            </a:r>
            <a:r>
              <a:rPr lang="en-US" dirty="0">
                <a:solidFill>
                  <a:schemeClr val="tx2"/>
                </a:solidFill>
              </a:rPr>
              <a:t> Personas are thought to be cognitively appealing because they give an otherwise abstract data set about clients a personal human face.</a:t>
            </a:r>
            <a:endParaRPr lang="en-US">
              <a:solidFill>
                <a:schemeClr val="tx2"/>
              </a:solidFill>
            </a:endParaRPr>
          </a:p>
          <a:p>
            <a:endParaRPr lang="en-US" dirty="0">
              <a:solidFill>
                <a:schemeClr val="tx2"/>
              </a:solidFill>
            </a:endParaRPr>
          </a:p>
          <a:p>
            <a:r>
              <a:rPr lang="en-US" dirty="0">
                <a:solidFill>
                  <a:schemeClr val="bg2"/>
                </a:solidFill>
              </a:rPr>
              <a:t>*</a:t>
            </a:r>
            <a:r>
              <a:rPr lang="en-US" dirty="0">
                <a:solidFill>
                  <a:schemeClr val="tx2"/>
                </a:solidFill>
              </a:rPr>
              <a:t> Designers may be better able to conclude what a real person requires by thinking about the demands of an imaginary persona.</a:t>
            </a:r>
          </a:p>
          <a:p>
            <a:endParaRPr lang="en-US" dirty="0">
              <a:solidFill>
                <a:schemeClr val="tx2"/>
              </a:solidFill>
            </a:endParaRPr>
          </a:p>
          <a:p>
            <a:r>
              <a:rPr lang="en-US" dirty="0">
                <a:solidFill>
                  <a:schemeClr val="accent2"/>
                </a:solidFill>
              </a:rPr>
              <a:t>*</a:t>
            </a:r>
            <a:r>
              <a:rPr lang="en-US" dirty="0">
                <a:solidFill>
                  <a:schemeClr val="tx2"/>
                </a:solidFill>
              </a:rPr>
              <a:t> </a:t>
            </a:r>
            <a:r>
              <a:rPr lang="en-US" dirty="0">
                <a:solidFill>
                  <a:schemeClr val="tx2">
                    <a:lumMod val="95000"/>
                  </a:schemeClr>
                </a:solidFill>
              </a:rPr>
              <a:t>Defining personas allows the team to have a common understanding of the real users' goals, capabilities, and contexts.</a:t>
            </a:r>
          </a:p>
          <a:p>
            <a:endParaRPr lang="en-US" dirty="0">
              <a:solidFill>
                <a:schemeClr val="tx2">
                  <a:lumMod val="95000"/>
                </a:schemeClr>
              </a:solidFill>
            </a:endParaRPr>
          </a:p>
          <a:p>
            <a:r>
              <a:rPr lang="en-US" dirty="0">
                <a:solidFill>
                  <a:schemeClr val="accent2"/>
                </a:solidFill>
              </a:rPr>
              <a:t>*</a:t>
            </a:r>
            <a:r>
              <a:rPr lang="en-US" dirty="0"/>
              <a:t> </a:t>
            </a:r>
            <a:r>
              <a:rPr lang="en-US" dirty="0">
                <a:solidFill>
                  <a:schemeClr val="tx2"/>
                </a:solidFill>
              </a:rPr>
              <a:t>Personas also serve as a reality check for designers, allowing them to focus on scenarios that are most likely to be encountered by target users rather than edge cases that are unlikely to occur in the target population.</a:t>
            </a:r>
          </a:p>
        </p:txBody>
      </p:sp>
    </p:spTree>
    <p:extLst>
      <p:ext uri="{BB962C8B-B14F-4D97-AF65-F5344CB8AC3E}">
        <p14:creationId xmlns:p14="http://schemas.microsoft.com/office/powerpoint/2010/main" val="3720524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F739-AEC9-4CD8-8687-AC4FEABA4D79}"/>
              </a:ext>
            </a:extLst>
          </p:cNvPr>
          <p:cNvSpPr>
            <a:spLocks noGrp="1"/>
          </p:cNvSpPr>
          <p:nvPr>
            <p:ph type="ctrTitle"/>
          </p:nvPr>
        </p:nvSpPr>
        <p:spPr/>
        <p:txBody>
          <a:bodyPr/>
          <a:lstStyle/>
          <a:p>
            <a:pPr algn="l"/>
            <a:r>
              <a:rPr lang="en-US" dirty="0">
                <a:solidFill>
                  <a:schemeClr val="dk1"/>
                </a:solidFill>
              </a:rPr>
              <a:t>01. USER PERSONAS _ PROS AND CONS</a:t>
            </a:r>
          </a:p>
          <a:p>
            <a:pPr algn="l"/>
            <a:endParaRPr lang="en-US" b="0" dirty="0"/>
          </a:p>
          <a:p>
            <a:endParaRPr lang="en-US" dirty="0"/>
          </a:p>
        </p:txBody>
      </p:sp>
      <p:sp>
        <p:nvSpPr>
          <p:cNvPr id="6" name="TextBox 5">
            <a:extLst>
              <a:ext uri="{FF2B5EF4-FFF2-40B4-BE49-F238E27FC236}">
                <a16:creationId xmlns:a16="http://schemas.microsoft.com/office/drawing/2014/main" id="{90140B9B-3419-474E-A401-4D49DBAFF79B}"/>
              </a:ext>
            </a:extLst>
          </p:cNvPr>
          <p:cNvSpPr txBox="1"/>
          <p:nvPr/>
        </p:nvSpPr>
        <p:spPr>
          <a:xfrm>
            <a:off x="643689" y="1147512"/>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dirty="0">
                <a:solidFill>
                  <a:schemeClr val="tx1"/>
                </a:solidFill>
              </a:rPr>
              <a:t>I. CONS</a:t>
            </a:r>
            <a:endParaRPr lang="en-US" dirty="0"/>
          </a:p>
        </p:txBody>
      </p:sp>
      <p:sp>
        <p:nvSpPr>
          <p:cNvPr id="9" name="TextBox 8">
            <a:extLst>
              <a:ext uri="{FF2B5EF4-FFF2-40B4-BE49-F238E27FC236}">
                <a16:creationId xmlns:a16="http://schemas.microsoft.com/office/drawing/2014/main" id="{BD99CA45-985F-4038-B84D-649BB3919776}"/>
              </a:ext>
            </a:extLst>
          </p:cNvPr>
          <p:cNvSpPr txBox="1"/>
          <p:nvPr/>
        </p:nvSpPr>
        <p:spPr>
          <a:xfrm>
            <a:off x="643689" y="1703972"/>
            <a:ext cx="8134850"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accent2"/>
                </a:solidFill>
              </a:rPr>
              <a:t>*</a:t>
            </a:r>
            <a:r>
              <a:rPr lang="en-US" dirty="0">
                <a:solidFill>
                  <a:schemeClr val="tx2"/>
                </a:solidFill>
              </a:rPr>
              <a:t> </a:t>
            </a:r>
            <a:r>
              <a:rPr lang="en-US" dirty="0"/>
              <a:t> </a:t>
            </a:r>
            <a:r>
              <a:rPr lang="en-US" dirty="0">
                <a:solidFill>
                  <a:schemeClr val="tx2"/>
                </a:solidFill>
              </a:rPr>
              <a:t>The user personas are ever-changing (as user behavior is ever-changing). </a:t>
            </a:r>
          </a:p>
          <a:p>
            <a:endParaRPr lang="en-US" dirty="0">
              <a:solidFill>
                <a:schemeClr val="tx2"/>
              </a:solidFill>
            </a:endParaRPr>
          </a:p>
          <a:p>
            <a:r>
              <a:rPr lang="en-US" dirty="0">
                <a:solidFill>
                  <a:schemeClr val="bg2"/>
                </a:solidFill>
              </a:rPr>
              <a:t>*</a:t>
            </a:r>
            <a:r>
              <a:rPr lang="en-US" dirty="0">
                <a:solidFill>
                  <a:schemeClr val="tx2"/>
                </a:solidFill>
              </a:rPr>
              <a:t>  That because personas are fictional, they have no clear tie to genuine consumer data and hence cannot be called scientific.</a:t>
            </a:r>
          </a:p>
          <a:p>
            <a:endParaRPr lang="en-US" dirty="0">
              <a:solidFill>
                <a:schemeClr val="tx2"/>
              </a:solidFill>
            </a:endParaRPr>
          </a:p>
          <a:p>
            <a:r>
              <a:rPr lang="en-US" dirty="0">
                <a:solidFill>
                  <a:schemeClr val="accent2"/>
                </a:solidFill>
              </a:rPr>
              <a:t>*</a:t>
            </a:r>
            <a:r>
              <a:rPr lang="en-US" dirty="0">
                <a:solidFill>
                  <a:schemeClr val="tx2"/>
                </a:solidFill>
              </a:rPr>
              <a:t> Personas provide unreal and unreliable data, which can be time and resource wasting</a:t>
            </a:r>
          </a:p>
          <a:p>
            <a:endParaRPr lang="en-US" dirty="0">
              <a:solidFill>
                <a:schemeClr val="tx2"/>
              </a:solidFill>
            </a:endParaRPr>
          </a:p>
        </p:txBody>
      </p:sp>
    </p:spTree>
    <p:extLst>
      <p:ext uri="{BB962C8B-B14F-4D97-AF65-F5344CB8AC3E}">
        <p14:creationId xmlns:p14="http://schemas.microsoft.com/office/powerpoint/2010/main" val="2200327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7"/>
          <p:cNvSpPr txBox="1">
            <a:spLocks noGrp="1"/>
          </p:cNvSpPr>
          <p:nvPr>
            <p:ph type="ctrTitle"/>
          </p:nvPr>
        </p:nvSpPr>
        <p:spPr>
          <a:xfrm flipH="1">
            <a:off x="1147650" y="3085150"/>
            <a:ext cx="5005500" cy="102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dirty="0"/>
              <a:t>PRODUCT CHAMPIONS</a:t>
            </a:r>
            <a:endParaRPr dirty="0">
              <a:solidFill>
                <a:schemeClr val="dk2"/>
              </a:solidFill>
              <a:latin typeface="Calibri"/>
              <a:ea typeface="Calibri"/>
              <a:cs typeface="Calibri"/>
              <a:sym typeface="Calibri"/>
            </a:endParaRPr>
          </a:p>
        </p:txBody>
      </p:sp>
      <p:sp>
        <p:nvSpPr>
          <p:cNvPr id="237" name="Google Shape;237;p7"/>
          <p:cNvSpPr txBox="1">
            <a:spLocks noGrp="1"/>
          </p:cNvSpPr>
          <p:nvPr>
            <p:ph type="title" idx="2"/>
          </p:nvPr>
        </p:nvSpPr>
        <p:spPr>
          <a:xfrm flipH="1">
            <a:off x="1147579" y="2323850"/>
            <a:ext cx="2979300" cy="754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600"/>
              <a:buNone/>
            </a:pPr>
            <a:r>
              <a:rPr lang="en-US">
                <a:solidFill>
                  <a:schemeClr val="dk2"/>
                </a:solidFill>
                <a:latin typeface="Calibri"/>
                <a:ea typeface="Calibri"/>
                <a:cs typeface="Calibri"/>
                <a:sym typeface="Calibri"/>
              </a:rPr>
              <a:t>02</a:t>
            </a:r>
            <a:endParaRPr>
              <a:solidFill>
                <a:schemeClr val="dk2"/>
              </a:solidFill>
              <a:latin typeface="Calibri"/>
              <a:ea typeface="Calibri"/>
              <a:cs typeface="Calibri"/>
              <a:sym typeface="Calibri"/>
            </a:endParaRPr>
          </a:p>
        </p:txBody>
      </p:sp>
      <p:cxnSp>
        <p:nvCxnSpPr>
          <p:cNvPr id="238" name="Google Shape;238;p7"/>
          <p:cNvCxnSpPr/>
          <p:nvPr/>
        </p:nvCxnSpPr>
        <p:spPr>
          <a:xfrm>
            <a:off x="0" y="4028275"/>
            <a:ext cx="15615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theme/theme1.xml><?xml version="1.0" encoding="utf-8"?>
<a:theme xmlns:a="http://schemas.openxmlformats.org/drawingml/2006/main" name="Tech Newsletter by Slidesgo">
  <a:themeElements>
    <a:clrScheme name="Simple Light">
      <a:dk1>
        <a:srgbClr val="AAFFEE"/>
      </a:dk1>
      <a:lt1>
        <a:srgbClr val="05214A"/>
      </a:lt1>
      <a:dk2>
        <a:srgbClr val="00FFCD"/>
      </a:dk2>
      <a:lt2>
        <a:srgbClr val="FFFFFF"/>
      </a:lt2>
      <a:accent1>
        <a:srgbClr val="98FFEA"/>
      </a:accent1>
      <a:accent2>
        <a:srgbClr val="62F8DA"/>
      </a:accent2>
      <a:accent3>
        <a:srgbClr val="28497A"/>
      </a:accent3>
      <a:accent4>
        <a:srgbClr val="1A4079"/>
      </a:accent4>
      <a:accent5>
        <a:srgbClr val="041B3D"/>
      </a:accent5>
      <a:accent6>
        <a:srgbClr val="092A5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468</Words>
  <Application>Microsoft Office PowerPoint</Application>
  <PresentationFormat>On-screen Show (16:9)</PresentationFormat>
  <Paragraphs>64</Paragraphs>
  <Slides>23</Slides>
  <Notes>20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Tech Newsletter by Slidesgo</vt:lpstr>
      <vt:lpstr> PRODUCT CHAMPIONS</vt:lpstr>
      <vt:lpstr>TEAM MEMBERS</vt:lpstr>
      <vt:lpstr>TEAM MEMBERS</vt:lpstr>
      <vt:lpstr>AGENDA</vt:lpstr>
      <vt:lpstr>USER PERSONAS</vt:lpstr>
      <vt:lpstr>PowerPoint Presentation</vt:lpstr>
      <vt:lpstr>01. USER PERSONAS _ PROS AND CONS  </vt:lpstr>
      <vt:lpstr>01. USER PERSONAS _ PROS AND CONS  </vt:lpstr>
      <vt:lpstr>PRODUCT CHAMPIONS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 </vt:lpstr>
      <vt:lpstr>Q &amp; A </vt:lpstr>
      <vt:lpstr>References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PRODUCT CHAMPIONS</dc:title>
  <dc:creator>Administrator</dc:creator>
  <cp:lastModifiedBy>AutoBVT</cp:lastModifiedBy>
  <cp:revision>190</cp:revision>
  <dcterms:created xsi:type="dcterms:W3CDTF">2022-01-11T02:39:00Z</dcterms:created>
  <dcterms:modified xsi:type="dcterms:W3CDTF">2022-02-25T07:21:45Z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E4AB14C522E9464A97D2FB5CB8D2E661</vt:lpwstr>
  </property>
  <property fmtid="{D5CDD505-2E9C-101B-9397-08002B2CF9AE}" pid="3" name="KSOProductBuildVer">
    <vt:lpwstr>1033-11.2.0.10443</vt:lpwstr>
  </property>
</Properties>
</file>